
<file path=[Content_Types].xml><?xml version="1.0" encoding="utf-8"?>
<Types xmlns="http://schemas.openxmlformats.org/package/2006/content-types">
  <Default Extension="bin" ContentType="video/unknown"/>
  <Default Extension="jpeg" ContentType="image/jpeg"/>
  <Default Extension="mkv" ContentType="video/unknown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48" r:id="rId1"/>
  </p:sldMasterIdLst>
  <p:notesMasterIdLst>
    <p:notesMasterId r:id="rId33"/>
  </p:notesMasterIdLst>
  <p:handoutMasterIdLst>
    <p:handoutMasterId r:id="rId34"/>
  </p:handoutMasterIdLst>
  <p:sldIdLst>
    <p:sldId id="256" r:id="rId2"/>
    <p:sldId id="339" r:id="rId3"/>
    <p:sldId id="334" r:id="rId4"/>
    <p:sldId id="335" r:id="rId5"/>
    <p:sldId id="331" r:id="rId6"/>
    <p:sldId id="316" r:id="rId7"/>
    <p:sldId id="302" r:id="rId8"/>
    <p:sldId id="303" r:id="rId9"/>
    <p:sldId id="332" r:id="rId10"/>
    <p:sldId id="333" r:id="rId11"/>
    <p:sldId id="312" r:id="rId12"/>
    <p:sldId id="304" r:id="rId13"/>
    <p:sldId id="336" r:id="rId14"/>
    <p:sldId id="305" r:id="rId15"/>
    <p:sldId id="296" r:id="rId16"/>
    <p:sldId id="297" r:id="rId17"/>
    <p:sldId id="344" r:id="rId18"/>
    <p:sldId id="337" r:id="rId19"/>
    <p:sldId id="341" r:id="rId20"/>
    <p:sldId id="338" r:id="rId21"/>
    <p:sldId id="342" r:id="rId22"/>
    <p:sldId id="343" r:id="rId23"/>
    <p:sldId id="313" r:id="rId24"/>
    <p:sldId id="306" r:id="rId25"/>
    <p:sldId id="307" r:id="rId26"/>
    <p:sldId id="295" r:id="rId27"/>
    <p:sldId id="308" r:id="rId28"/>
    <p:sldId id="309" r:id="rId29"/>
    <p:sldId id="310" r:id="rId30"/>
    <p:sldId id="311" r:id="rId31"/>
    <p:sldId id="314" r:id="rId32"/>
  </p:sldIdLst>
  <p:sldSz cx="9144000" cy="6858000" type="screen4x3"/>
  <p:notesSz cx="7104063" cy="10234613"/>
  <p:defaultTextStyle>
    <a:defPPr>
      <a:defRPr lang="it-IT"/>
    </a:defPPr>
    <a:lvl1pPr algn="r" rtl="0" eaLnBrk="0" fontAlgn="base" hangingPunct="0">
      <a:spcBef>
        <a:spcPct val="50000"/>
      </a:spcBef>
      <a:spcAft>
        <a:spcPct val="0"/>
      </a:spcAft>
      <a:defRPr sz="1200" b="1" kern="1200">
        <a:solidFill>
          <a:srgbClr val="49695D"/>
        </a:solidFill>
        <a:latin typeface="Arial" pitchFamily="34" charset="0"/>
        <a:ea typeface="+mn-ea"/>
        <a:cs typeface="+mn-cs"/>
      </a:defRPr>
    </a:lvl1pPr>
    <a:lvl2pPr marL="457200" algn="r" rtl="0" eaLnBrk="0" fontAlgn="base" hangingPunct="0">
      <a:spcBef>
        <a:spcPct val="50000"/>
      </a:spcBef>
      <a:spcAft>
        <a:spcPct val="0"/>
      </a:spcAft>
      <a:defRPr sz="1200" b="1" kern="1200">
        <a:solidFill>
          <a:srgbClr val="49695D"/>
        </a:solidFill>
        <a:latin typeface="Arial" pitchFamily="34" charset="0"/>
        <a:ea typeface="+mn-ea"/>
        <a:cs typeface="+mn-cs"/>
      </a:defRPr>
    </a:lvl2pPr>
    <a:lvl3pPr marL="914400" algn="r" rtl="0" eaLnBrk="0" fontAlgn="base" hangingPunct="0">
      <a:spcBef>
        <a:spcPct val="50000"/>
      </a:spcBef>
      <a:spcAft>
        <a:spcPct val="0"/>
      </a:spcAft>
      <a:defRPr sz="1200" b="1" kern="1200">
        <a:solidFill>
          <a:srgbClr val="49695D"/>
        </a:solidFill>
        <a:latin typeface="Arial" pitchFamily="34" charset="0"/>
        <a:ea typeface="+mn-ea"/>
        <a:cs typeface="+mn-cs"/>
      </a:defRPr>
    </a:lvl3pPr>
    <a:lvl4pPr marL="1371600" algn="r" rtl="0" eaLnBrk="0" fontAlgn="base" hangingPunct="0">
      <a:spcBef>
        <a:spcPct val="50000"/>
      </a:spcBef>
      <a:spcAft>
        <a:spcPct val="0"/>
      </a:spcAft>
      <a:defRPr sz="1200" b="1" kern="1200">
        <a:solidFill>
          <a:srgbClr val="49695D"/>
        </a:solidFill>
        <a:latin typeface="Arial" pitchFamily="34" charset="0"/>
        <a:ea typeface="+mn-ea"/>
        <a:cs typeface="+mn-cs"/>
      </a:defRPr>
    </a:lvl4pPr>
    <a:lvl5pPr marL="1828800" algn="r" rtl="0" eaLnBrk="0" fontAlgn="base" hangingPunct="0">
      <a:spcBef>
        <a:spcPct val="50000"/>
      </a:spcBef>
      <a:spcAft>
        <a:spcPct val="0"/>
      </a:spcAft>
      <a:defRPr sz="1200" b="1" kern="1200">
        <a:solidFill>
          <a:srgbClr val="49695D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b="1" kern="1200">
        <a:solidFill>
          <a:srgbClr val="49695D"/>
        </a:solidFill>
        <a:latin typeface="Arial" pitchFamily="34" charset="0"/>
        <a:ea typeface="+mn-ea"/>
        <a:cs typeface="+mn-cs"/>
      </a:defRPr>
    </a:lvl6pPr>
    <a:lvl7pPr marL="2743200" algn="l" defTabSz="914400" rtl="0" eaLnBrk="1" latinLnBrk="0" hangingPunct="1">
      <a:defRPr sz="1200" b="1" kern="1200">
        <a:solidFill>
          <a:srgbClr val="49695D"/>
        </a:solidFill>
        <a:latin typeface="Arial" pitchFamily="34" charset="0"/>
        <a:ea typeface="+mn-ea"/>
        <a:cs typeface="+mn-cs"/>
      </a:defRPr>
    </a:lvl7pPr>
    <a:lvl8pPr marL="3200400" algn="l" defTabSz="914400" rtl="0" eaLnBrk="1" latinLnBrk="0" hangingPunct="1">
      <a:defRPr sz="1200" b="1" kern="1200">
        <a:solidFill>
          <a:srgbClr val="49695D"/>
        </a:solidFill>
        <a:latin typeface="Arial" pitchFamily="34" charset="0"/>
        <a:ea typeface="+mn-ea"/>
        <a:cs typeface="+mn-cs"/>
      </a:defRPr>
    </a:lvl8pPr>
    <a:lvl9pPr marL="3657600" algn="l" defTabSz="914400" rtl="0" eaLnBrk="1" latinLnBrk="0" hangingPunct="1">
      <a:defRPr sz="1200" b="1" kern="1200">
        <a:solidFill>
          <a:srgbClr val="49695D"/>
        </a:solidFill>
        <a:latin typeface="Arial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19">
          <p15:clr>
            <a:srgbClr val="A4A3A4"/>
          </p15:clr>
        </p15:guide>
        <p15:guide id="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3">
          <p15:clr>
            <a:srgbClr val="A4A3A4"/>
          </p15:clr>
        </p15:guide>
        <p15:guide id="2" pos="223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F6E"/>
    <a:srgbClr val="008000"/>
    <a:srgbClr val="FF0066"/>
    <a:srgbClr val="E28700"/>
    <a:srgbClr val="00B050"/>
    <a:srgbClr val="00CC66"/>
    <a:srgbClr val="FFFF99"/>
    <a:srgbClr val="C07200"/>
    <a:srgbClr val="CCFFCC"/>
    <a:srgbClr val="FFE3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34F385C-D952-FA46-A535-F521FDF95825}" v="260" dt="2020-06-27T20:50:26.391"/>
    <p1510:client id="{9DDBD0CE-0120-9649-3BA9-79EC15DDF891}" v="6" dt="2020-06-27T20:14:50.247"/>
    <p1510:client id="{D2CE08DB-2163-4A0D-B37C-895A97877BA0}" v="1747" dt="2020-06-27T20:56:19.19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1498" y="53"/>
      </p:cViewPr>
      <p:guideLst>
        <p:guide orient="horz" pos="4319"/>
        <p:guide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>
        <p:guide orient="horz" pos="3223"/>
        <p:guide pos="223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5/10/relationships/revisionInfo" Target="revisionInfo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2"/>
            <a:ext cx="3079202" cy="512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781" tIns="47392" rIns="94781" bIns="47392" numCol="1" anchor="t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 b="0">
                <a:solidFill>
                  <a:schemeClr val="tx1"/>
                </a:solidFill>
                <a:latin typeface="Times"/>
              </a:defRPr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4863" y="2"/>
            <a:ext cx="3079202" cy="512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781" tIns="47392" rIns="94781" bIns="47392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b="0">
                <a:solidFill>
                  <a:schemeClr val="tx1"/>
                </a:solidFill>
                <a:latin typeface="Times"/>
              </a:defRPr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1229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2310"/>
            <a:ext cx="3079202" cy="512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781" tIns="47392" rIns="94781" bIns="47392" numCol="1" anchor="b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 b="0">
                <a:solidFill>
                  <a:schemeClr val="tx1"/>
                </a:solidFill>
                <a:latin typeface="Times"/>
              </a:defRPr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1229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4863" y="9722310"/>
            <a:ext cx="3079202" cy="512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781" tIns="47392" rIns="94781" bIns="47392" numCol="1" anchor="b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b="0">
                <a:solidFill>
                  <a:schemeClr val="tx1"/>
                </a:solidFill>
                <a:latin typeface="Times"/>
              </a:defRPr>
            </a:lvl1pPr>
          </a:lstStyle>
          <a:p>
            <a:pPr>
              <a:defRPr/>
            </a:pPr>
            <a:fld id="{3915824A-FA87-4050-A1E7-FD9B90630E6E}" type="slidenum">
              <a:rPr lang="it-IT"/>
              <a:pPr>
                <a:defRPr/>
              </a:pPr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416052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2"/>
            <a:ext cx="3079202" cy="512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781" tIns="47392" rIns="94781" bIns="47392" numCol="1" anchor="t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 b="0">
                <a:solidFill>
                  <a:schemeClr val="tx1"/>
                </a:solidFill>
                <a:latin typeface="Times"/>
              </a:defRPr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4863" y="2"/>
            <a:ext cx="3079202" cy="512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781" tIns="47392" rIns="94781" bIns="47392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b="0">
                <a:solidFill>
                  <a:schemeClr val="tx1"/>
                </a:solidFill>
                <a:latin typeface="Times"/>
              </a:defRPr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1024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3775" y="768350"/>
            <a:ext cx="5118100" cy="3838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47322" y="4861156"/>
            <a:ext cx="5209425" cy="46058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781" tIns="47392" rIns="94781" bIns="4739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it-IT" noProof="0"/>
              <a:t>Fare clic per modificare gli stili del testo dello schema</a:t>
            </a:r>
          </a:p>
          <a:p>
            <a:pPr lvl="1"/>
            <a:r>
              <a:rPr lang="it-IT" noProof="0"/>
              <a:t>Secondo livello</a:t>
            </a:r>
          </a:p>
          <a:p>
            <a:pPr lvl="2"/>
            <a:r>
              <a:rPr lang="it-IT" noProof="0"/>
              <a:t>Terzo livello</a:t>
            </a:r>
          </a:p>
          <a:p>
            <a:pPr lvl="3"/>
            <a:r>
              <a:rPr lang="it-IT" noProof="0"/>
              <a:t>Quarto livello</a:t>
            </a:r>
          </a:p>
          <a:p>
            <a:pPr lvl="4"/>
            <a:r>
              <a:rPr lang="it-IT" noProof="0"/>
              <a:t>Quinto livello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2310"/>
            <a:ext cx="3079202" cy="512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781" tIns="47392" rIns="94781" bIns="47392" numCol="1" anchor="b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 b="0">
                <a:solidFill>
                  <a:schemeClr val="tx1"/>
                </a:solidFill>
                <a:latin typeface="Times"/>
              </a:defRPr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4863" y="9722310"/>
            <a:ext cx="3079202" cy="512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781" tIns="47392" rIns="94781" bIns="47392" numCol="1" anchor="b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b="0">
                <a:solidFill>
                  <a:schemeClr val="tx1"/>
                </a:solidFill>
                <a:latin typeface="Times"/>
              </a:defRPr>
            </a:lvl1pPr>
          </a:lstStyle>
          <a:p>
            <a:pPr>
              <a:defRPr/>
            </a:pPr>
            <a:fld id="{B11F7BF3-CFD3-46F3-8319-BD4E4E4E46E7}" type="slidenum">
              <a:rPr lang="it-IT"/>
              <a:pPr>
                <a:defRPr/>
              </a:pPr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8240165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1200" b="1">
                <a:solidFill>
                  <a:srgbClr val="49695D"/>
                </a:solidFill>
                <a:latin typeface="Arial" pitchFamily="34" charset="0"/>
              </a:defRPr>
            </a:lvl1pPr>
            <a:lvl2pPr marL="770104" indent="-296194">
              <a:defRPr sz="1200" b="1">
                <a:solidFill>
                  <a:srgbClr val="49695D"/>
                </a:solidFill>
                <a:latin typeface="Arial" pitchFamily="34" charset="0"/>
              </a:defRPr>
            </a:lvl2pPr>
            <a:lvl3pPr marL="1184776" indent="-236956">
              <a:defRPr sz="1200" b="1">
                <a:solidFill>
                  <a:srgbClr val="49695D"/>
                </a:solidFill>
                <a:latin typeface="Arial" pitchFamily="34" charset="0"/>
              </a:defRPr>
            </a:lvl3pPr>
            <a:lvl4pPr marL="1658686" indent="-236956">
              <a:defRPr sz="1200" b="1">
                <a:solidFill>
                  <a:srgbClr val="49695D"/>
                </a:solidFill>
                <a:latin typeface="Arial" pitchFamily="34" charset="0"/>
              </a:defRPr>
            </a:lvl4pPr>
            <a:lvl5pPr marL="2132598" indent="-236956">
              <a:defRPr sz="1200" b="1">
                <a:solidFill>
                  <a:srgbClr val="49695D"/>
                </a:solidFill>
                <a:latin typeface="Arial" pitchFamily="34" charset="0"/>
              </a:defRPr>
            </a:lvl5pPr>
            <a:lvl6pPr marL="2606507" indent="-236956" algn="r" eaLnBrk="0" fontAlgn="base" hangingPunct="0">
              <a:spcBef>
                <a:spcPct val="50000"/>
              </a:spcBef>
              <a:spcAft>
                <a:spcPct val="0"/>
              </a:spcAft>
              <a:defRPr sz="1200" b="1">
                <a:solidFill>
                  <a:srgbClr val="49695D"/>
                </a:solidFill>
                <a:latin typeface="Arial" pitchFamily="34" charset="0"/>
              </a:defRPr>
            </a:lvl6pPr>
            <a:lvl7pPr marL="3080418" indent="-236956" algn="r" eaLnBrk="0" fontAlgn="base" hangingPunct="0">
              <a:spcBef>
                <a:spcPct val="50000"/>
              </a:spcBef>
              <a:spcAft>
                <a:spcPct val="0"/>
              </a:spcAft>
              <a:defRPr sz="1200" b="1">
                <a:solidFill>
                  <a:srgbClr val="49695D"/>
                </a:solidFill>
                <a:latin typeface="Arial" pitchFamily="34" charset="0"/>
              </a:defRPr>
            </a:lvl7pPr>
            <a:lvl8pPr marL="3554328" indent="-236956" algn="r" eaLnBrk="0" fontAlgn="base" hangingPunct="0">
              <a:spcBef>
                <a:spcPct val="50000"/>
              </a:spcBef>
              <a:spcAft>
                <a:spcPct val="0"/>
              </a:spcAft>
              <a:defRPr sz="1200" b="1">
                <a:solidFill>
                  <a:srgbClr val="49695D"/>
                </a:solidFill>
                <a:latin typeface="Arial" pitchFamily="34" charset="0"/>
              </a:defRPr>
            </a:lvl8pPr>
            <a:lvl9pPr marL="4028239" indent="-236956" algn="r" eaLnBrk="0" fontAlgn="base" hangingPunct="0">
              <a:spcBef>
                <a:spcPct val="50000"/>
              </a:spcBef>
              <a:spcAft>
                <a:spcPct val="0"/>
              </a:spcAft>
              <a:defRPr sz="1200" b="1">
                <a:solidFill>
                  <a:srgbClr val="49695D"/>
                </a:solidFill>
                <a:latin typeface="Arial" pitchFamily="34" charset="0"/>
              </a:defRPr>
            </a:lvl9pPr>
          </a:lstStyle>
          <a:p>
            <a:fld id="{3C4EF931-D5AD-4E21-97D5-3DAE01BBE351}" type="slidenum">
              <a:rPr lang="it-IT" b="0" smtClean="0">
                <a:solidFill>
                  <a:schemeClr val="tx1"/>
                </a:solidFill>
                <a:latin typeface="Times"/>
              </a:rPr>
              <a:pPr/>
              <a:t>1</a:t>
            </a:fld>
            <a:endParaRPr lang="it-IT" b="0">
              <a:solidFill>
                <a:schemeClr val="tx1"/>
              </a:solidFill>
              <a:latin typeface="Times"/>
            </a:endParaRPr>
          </a:p>
        </p:txBody>
      </p:sp>
      <p:sp>
        <p:nvSpPr>
          <p:cNvPr id="11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58825" y="828675"/>
            <a:ext cx="5526088" cy="4144963"/>
          </a:xfrm>
          <a:ln/>
        </p:spPr>
      </p:sp>
      <p:sp>
        <p:nvSpPr>
          <p:cNvPr id="1126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9024" y="5247429"/>
            <a:ext cx="5162972" cy="4974091"/>
          </a:xfrm>
          <a:noFill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11F7BF3-CFD3-46F3-8319-BD4E4E4E46E7}" type="slidenum">
              <a:rPr lang="it-IT" smtClean="0"/>
              <a:pPr>
                <a:defRPr/>
              </a:pPr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590768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11F7BF3-CFD3-46F3-8319-BD4E4E4E46E7}" type="slidenum">
              <a:rPr lang="it-IT" smtClean="0"/>
              <a:pPr>
                <a:defRPr/>
              </a:pPr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56185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11F7BF3-CFD3-46F3-8319-BD4E4E4E46E7}" type="slidenum">
              <a:rPr lang="it-IT" smtClean="0"/>
              <a:pPr>
                <a:defRPr/>
              </a:pPr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590746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11F7BF3-CFD3-46F3-8319-BD4E4E4E46E7}" type="slidenum">
              <a:rPr lang="it-IT" smtClean="0"/>
              <a:pPr>
                <a:defRPr/>
              </a:pPr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866098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11F7BF3-CFD3-46F3-8319-BD4E4E4E46E7}" type="slidenum">
              <a:rPr lang="it-IT" smtClean="0"/>
              <a:pPr>
                <a:defRPr/>
              </a:pPr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432641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11F7BF3-CFD3-46F3-8319-BD4E4E4E46E7}" type="slidenum">
              <a:rPr lang="it-IT" smtClean="0"/>
              <a:pPr>
                <a:defRPr/>
              </a:pPr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406206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11F7BF3-CFD3-46F3-8319-BD4E4E4E46E7}" type="slidenum">
              <a:rPr lang="it-IT" smtClean="0"/>
              <a:pPr>
                <a:defRPr/>
              </a:pPr>
              <a:t>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628197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11F7BF3-CFD3-46F3-8319-BD4E4E4E46E7}" type="slidenum">
              <a:rPr lang="it-IT" smtClean="0"/>
              <a:pPr>
                <a:defRPr/>
              </a:pPr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468721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11F7BF3-CFD3-46F3-8319-BD4E4E4E46E7}" type="slidenum">
              <a:rPr lang="it-IT" smtClean="0"/>
              <a:pPr>
                <a:defRPr/>
              </a:pPr>
              <a:t>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5430617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11F7BF3-CFD3-46F3-8319-BD4E4E4E46E7}" type="slidenum">
              <a:rPr lang="it-IT" smtClean="0"/>
              <a:pPr>
                <a:defRPr/>
              </a:pPr>
              <a:t>21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396202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11F7BF3-CFD3-46F3-8319-BD4E4E4E46E7}" type="slidenum">
              <a:rPr lang="it-IT" smtClean="0"/>
              <a:pPr>
                <a:defRPr/>
              </a:pPr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4942110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11F7BF3-CFD3-46F3-8319-BD4E4E4E46E7}" type="slidenum">
              <a:rPr lang="it-IT" smtClean="0"/>
              <a:pPr>
                <a:defRPr/>
              </a:pPr>
              <a:t>23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7090982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11F7BF3-CFD3-46F3-8319-BD4E4E4E46E7}" type="slidenum">
              <a:rPr lang="it-IT" smtClean="0"/>
              <a:pPr>
                <a:defRPr/>
              </a:pPr>
              <a:t>24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7114129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11F7BF3-CFD3-46F3-8319-BD4E4E4E46E7}" type="slidenum">
              <a:rPr lang="it-IT" smtClean="0"/>
              <a:pPr>
                <a:defRPr/>
              </a:pPr>
              <a:t>25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3867417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11F7BF3-CFD3-46F3-8319-BD4E4E4E46E7}" type="slidenum">
              <a:rPr lang="it-IT" smtClean="0"/>
              <a:pPr>
                <a:defRPr/>
              </a:pPr>
              <a:t>26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8450546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11F7BF3-CFD3-46F3-8319-BD4E4E4E46E7}" type="slidenum">
              <a:rPr lang="it-IT" smtClean="0"/>
              <a:pPr>
                <a:defRPr/>
              </a:pPr>
              <a:t>27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5664544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11F7BF3-CFD3-46F3-8319-BD4E4E4E46E7}" type="slidenum">
              <a:rPr lang="it-IT" smtClean="0"/>
              <a:pPr>
                <a:defRPr/>
              </a:pPr>
              <a:t>28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4162712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11F7BF3-CFD3-46F3-8319-BD4E4E4E46E7}" type="slidenum">
              <a:rPr lang="it-IT" smtClean="0"/>
              <a:pPr>
                <a:defRPr/>
              </a:pPr>
              <a:t>29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780303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11F7BF3-CFD3-46F3-8319-BD4E4E4E46E7}" type="slidenum">
              <a:rPr lang="it-IT" smtClean="0"/>
              <a:pPr>
                <a:defRPr/>
              </a:pPr>
              <a:t>30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734019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11F7BF3-CFD3-46F3-8319-BD4E4E4E46E7}" type="slidenum">
              <a:rPr lang="it-IT" smtClean="0"/>
              <a:pPr>
                <a:defRPr/>
              </a:pPr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076641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11F7BF3-CFD3-46F3-8319-BD4E4E4E46E7}" type="slidenum">
              <a:rPr lang="it-IT" smtClean="0"/>
              <a:pPr>
                <a:defRPr/>
              </a:pPr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367590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11F7BF3-CFD3-46F3-8319-BD4E4E4E46E7}" type="slidenum">
              <a:rPr lang="it-IT" smtClean="0"/>
              <a:pPr>
                <a:defRPr/>
              </a:pPr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400410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11F7BF3-CFD3-46F3-8319-BD4E4E4E46E7}" type="slidenum">
              <a:rPr lang="it-IT" smtClean="0"/>
              <a:pPr>
                <a:defRPr/>
              </a:pPr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162990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11F7BF3-CFD3-46F3-8319-BD4E4E4E46E7}" type="slidenum">
              <a:rPr lang="it-IT" smtClean="0"/>
              <a:pPr>
                <a:defRPr/>
              </a:pPr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598457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11F7BF3-CFD3-46F3-8319-BD4E4E4E46E7}" type="slidenum">
              <a:rPr lang="it-IT" smtClean="0"/>
              <a:pPr>
                <a:defRPr/>
              </a:pPr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840151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11F7BF3-CFD3-46F3-8319-BD4E4E4E46E7}" type="slidenum">
              <a:rPr lang="it-IT" smtClean="0"/>
              <a:pPr>
                <a:defRPr/>
              </a:pPr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046022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5"/>
          <p:cNvSpPr>
            <a:spLocks noChangeArrowheads="1"/>
          </p:cNvSpPr>
          <p:nvPr/>
        </p:nvSpPr>
        <p:spPr bwMode="auto">
          <a:xfrm>
            <a:off x="0" y="0"/>
            <a:ext cx="9169400" cy="687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3F6E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pic>
        <p:nvPicPr>
          <p:cNvPr id="5" name="Picture 2" descr="b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5" y="1925"/>
            <a:ext cx="9150350" cy="4932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3"/>
          <p:cNvSpPr>
            <a:spLocks noChangeArrowheads="1"/>
          </p:cNvSpPr>
          <p:nvPr userDrawn="1"/>
        </p:nvSpPr>
        <p:spPr bwMode="auto">
          <a:xfrm>
            <a:off x="1925" y="71375"/>
            <a:ext cx="9169400" cy="6873875"/>
          </a:xfrm>
          <a:prstGeom prst="rect">
            <a:avLst/>
          </a:prstGeom>
          <a:noFill/>
          <a:ln w="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0090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838200" y="1066800"/>
            <a:ext cx="8001000" cy="1606594"/>
          </a:xfrm>
        </p:spPr>
        <p:txBody>
          <a:bodyPr>
            <a:spAutoFit/>
          </a:bodyPr>
          <a:lstStyle>
            <a:lvl1pPr marL="0" indent="0">
              <a:buNone/>
              <a:defRPr sz="1800" b="0">
                <a:solidFill>
                  <a:srgbClr val="003F6E"/>
                </a:solidFill>
                <a:latin typeface="Calibri" pitchFamily="34" charset="0"/>
                <a:cs typeface="Calibri" pitchFamily="34" charset="0"/>
              </a:defRPr>
            </a:lvl1pPr>
            <a:lvl2pPr>
              <a:defRPr sz="1800" b="0">
                <a:solidFill>
                  <a:srgbClr val="003F6E"/>
                </a:solidFill>
                <a:latin typeface="Calibri" pitchFamily="34" charset="0"/>
                <a:cs typeface="Calibri" pitchFamily="34" charset="0"/>
              </a:defRPr>
            </a:lvl2pPr>
            <a:lvl3pPr>
              <a:defRPr sz="1800" b="0">
                <a:solidFill>
                  <a:srgbClr val="003F6E"/>
                </a:solidFill>
                <a:latin typeface="Calibri" pitchFamily="34" charset="0"/>
                <a:cs typeface="Calibri" pitchFamily="34" charset="0"/>
              </a:defRPr>
            </a:lvl3pPr>
            <a:lvl4pPr>
              <a:defRPr sz="1800" b="0">
                <a:solidFill>
                  <a:srgbClr val="003F6E"/>
                </a:solidFill>
                <a:latin typeface="Calibri" pitchFamily="34" charset="0"/>
                <a:cs typeface="Calibri" pitchFamily="34" charset="0"/>
              </a:defRPr>
            </a:lvl4pPr>
            <a:lvl5pPr>
              <a:defRPr sz="1800" b="0">
                <a:solidFill>
                  <a:srgbClr val="003F6E"/>
                </a:solidFill>
                <a:latin typeface="Calibri" pitchFamily="34" charset="0"/>
                <a:cs typeface="Calibri" pitchFamily="34" charset="0"/>
              </a:defRPr>
            </a:lvl5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Titolo 6"/>
          <p:cNvSpPr>
            <a:spLocks noGrp="1"/>
          </p:cNvSpPr>
          <p:nvPr>
            <p:ph type="title"/>
          </p:nvPr>
        </p:nvSpPr>
        <p:spPr>
          <a:xfrm>
            <a:off x="838200" y="187125"/>
            <a:ext cx="6934200" cy="838200"/>
          </a:xfrm>
        </p:spPr>
        <p:txBody>
          <a:bodyPr/>
          <a:lstStyle>
            <a:lvl1pPr>
              <a:defRPr sz="2400" u="none">
                <a:solidFill>
                  <a:srgbClr val="003F6E"/>
                </a:solidFill>
                <a:latin typeface="Calibri" pitchFamily="34" charset="0"/>
                <a:cs typeface="Calibri" pitchFamily="34" charset="0"/>
              </a:defRPr>
            </a:lvl1pPr>
          </a:lstStyle>
          <a:p>
            <a:r>
              <a:rPr lang="it-IT"/>
              <a:t>Fare clic per modificare lo stile del titolo</a:t>
            </a:r>
            <a:endParaRPr lang="en-US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E9C64A3-8C9D-0D46-8101-E0C2A2E6F97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26806B2-B786-40AB-9092-AB3F88147407}" type="slidenum">
              <a:rPr lang="it-IT" smtClean="0"/>
              <a:pPr>
                <a:defRPr/>
              </a:pPr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953209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66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066800"/>
            <a:ext cx="8001000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it-IT"/>
              <a:t>Click to </a:t>
            </a:r>
            <a:r>
              <a:rPr lang="it-IT" err="1"/>
              <a:t>edit</a:t>
            </a:r>
            <a:r>
              <a:rPr lang="it-IT"/>
              <a:t> Master text </a:t>
            </a:r>
            <a:r>
              <a:rPr lang="it-IT" err="1"/>
              <a:t>styles</a:t>
            </a:r>
            <a:endParaRPr lang="it-IT"/>
          </a:p>
          <a:p>
            <a:pPr lvl="1"/>
            <a:r>
              <a:rPr lang="it-IT"/>
              <a:t>Second </a:t>
            </a:r>
            <a:r>
              <a:rPr lang="it-IT" err="1"/>
              <a:t>level</a:t>
            </a:r>
            <a:endParaRPr lang="it-IT"/>
          </a:p>
          <a:p>
            <a:pPr lvl="2"/>
            <a:r>
              <a:rPr lang="it-IT"/>
              <a:t>Third </a:t>
            </a:r>
            <a:r>
              <a:rPr lang="it-IT" err="1"/>
              <a:t>level</a:t>
            </a:r>
            <a:endParaRPr lang="it-IT"/>
          </a:p>
          <a:p>
            <a:pPr lvl="3"/>
            <a:r>
              <a:rPr lang="it-IT" err="1"/>
              <a:t>Fourth</a:t>
            </a:r>
            <a:r>
              <a:rPr lang="it-IT"/>
              <a:t> </a:t>
            </a:r>
            <a:r>
              <a:rPr lang="it-IT" err="1"/>
              <a:t>level</a:t>
            </a:r>
            <a:endParaRPr lang="it-IT"/>
          </a:p>
          <a:p>
            <a:pPr lvl="4"/>
            <a:r>
              <a:rPr lang="it-IT" err="1"/>
              <a:t>Fifth</a:t>
            </a:r>
            <a:r>
              <a:rPr lang="it-IT"/>
              <a:t> </a:t>
            </a:r>
            <a:r>
              <a:rPr lang="it-IT" err="1"/>
              <a:t>level</a:t>
            </a:r>
            <a:endParaRPr lang="it-IT"/>
          </a:p>
        </p:txBody>
      </p:sp>
      <p:sp>
        <p:nvSpPr>
          <p:cNvPr id="1092" name="Rectangle 6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175625" y="228600"/>
            <a:ext cx="1235075" cy="15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1080000" bIns="0" numCol="1" anchor="t" anchorCtr="0" compatLnSpc="1">
            <a:prstTxWarp prst="textNoShape">
              <a:avLst/>
            </a:prstTxWarp>
            <a:spAutoFit/>
          </a:bodyPr>
          <a:lstStyle>
            <a:lvl1pPr>
              <a:spcBef>
                <a:spcPct val="20000"/>
              </a:spcBef>
              <a:defRPr sz="1000">
                <a:solidFill>
                  <a:srgbClr val="669933"/>
                </a:solidFill>
                <a:latin typeface="Arial" charset="0"/>
              </a:defRPr>
            </a:lvl1pPr>
          </a:lstStyle>
          <a:p>
            <a:pPr>
              <a:defRPr/>
            </a:pPr>
            <a:fld id="{626806B2-B786-40AB-9092-AB3F88147407}" type="slidenum">
              <a:rPr lang="it-IT"/>
              <a:pPr>
                <a:defRPr/>
              </a:pPr>
              <a:t>‹#›</a:t>
            </a:fld>
            <a:endParaRPr lang="it-IT"/>
          </a:p>
        </p:txBody>
      </p:sp>
      <p:sp>
        <p:nvSpPr>
          <p:cNvPr id="1029" name="Rectangle 80"/>
          <p:cNvSpPr>
            <a:spLocks noChangeArrowheads="1"/>
          </p:cNvSpPr>
          <p:nvPr userDrawn="1"/>
        </p:nvSpPr>
        <p:spPr bwMode="auto">
          <a:xfrm>
            <a:off x="8077200" y="0"/>
            <a:ext cx="1066800" cy="76200"/>
          </a:xfrm>
          <a:prstGeom prst="rect">
            <a:avLst/>
          </a:prstGeom>
          <a:solidFill>
            <a:srgbClr val="66993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endParaRPr lang="it-IT"/>
          </a:p>
        </p:txBody>
      </p:sp>
      <p:sp>
        <p:nvSpPr>
          <p:cNvPr id="1033" name="Line 118"/>
          <p:cNvSpPr>
            <a:spLocks noChangeShapeType="1"/>
          </p:cNvSpPr>
          <p:nvPr userDrawn="1"/>
        </p:nvSpPr>
        <p:spPr bwMode="auto">
          <a:xfrm>
            <a:off x="8078788" y="152400"/>
            <a:ext cx="0" cy="228600"/>
          </a:xfrm>
          <a:prstGeom prst="line">
            <a:avLst/>
          </a:prstGeom>
          <a:noFill/>
          <a:ln w="9525">
            <a:solidFill>
              <a:srgbClr val="E4E1C8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it-IT"/>
          </a:p>
        </p:txBody>
      </p:sp>
      <p:sp>
        <p:nvSpPr>
          <p:cNvPr id="1034" name="Line 119"/>
          <p:cNvSpPr>
            <a:spLocks noChangeShapeType="1"/>
          </p:cNvSpPr>
          <p:nvPr userDrawn="1"/>
        </p:nvSpPr>
        <p:spPr bwMode="auto">
          <a:xfrm>
            <a:off x="8077200" y="152400"/>
            <a:ext cx="381000" cy="0"/>
          </a:xfrm>
          <a:prstGeom prst="line">
            <a:avLst/>
          </a:prstGeom>
          <a:noFill/>
          <a:ln w="9525">
            <a:solidFill>
              <a:srgbClr val="E4E1C8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it-IT"/>
          </a:p>
        </p:txBody>
      </p:sp>
      <p:pic>
        <p:nvPicPr>
          <p:cNvPr id="11" name="Picture 6" descr="powerpoint1_sec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53200"/>
            <a:ext cx="91440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 Box 7"/>
          <p:cNvSpPr txBox="1">
            <a:spLocks noChangeArrowheads="1"/>
          </p:cNvSpPr>
          <p:nvPr userDrawn="1"/>
        </p:nvSpPr>
        <p:spPr bwMode="auto">
          <a:xfrm>
            <a:off x="0" y="6569075"/>
            <a:ext cx="472440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it-IT" sz="1200" b="1" baseline="0">
                <a:solidFill>
                  <a:srgbClr val="003F6E"/>
                </a:solidFill>
              </a:rPr>
              <a:t>Smart Localization Project</a:t>
            </a:r>
            <a:r>
              <a:rPr lang="it-IT" sz="1200" b="1">
                <a:solidFill>
                  <a:srgbClr val="003F6E"/>
                </a:solidFill>
              </a:rPr>
              <a:t>, SCNI</a:t>
            </a:r>
            <a:r>
              <a:rPr lang="it-IT" sz="1200" b="1" baseline="0">
                <a:solidFill>
                  <a:srgbClr val="003F6E"/>
                </a:solidFill>
              </a:rPr>
              <a:t> 2019-2020</a:t>
            </a:r>
            <a:endParaRPr lang="it-IT" sz="1200" b="1">
              <a:solidFill>
                <a:srgbClr val="003F6E"/>
              </a:solidFill>
            </a:endParaRPr>
          </a:p>
        </p:txBody>
      </p:sp>
      <p:pic>
        <p:nvPicPr>
          <p:cNvPr id="16" name="Picture 2" descr="up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7755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Rectangle 5"/>
          <p:cNvSpPr txBox="1">
            <a:spLocks noChangeArrowheads="1"/>
          </p:cNvSpPr>
          <p:nvPr userDrawn="1"/>
        </p:nvSpPr>
        <p:spPr bwMode="auto">
          <a:xfrm>
            <a:off x="7770813" y="152400"/>
            <a:ext cx="1328737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108000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it-IT"/>
            </a:defPPr>
            <a:lvl1pPr algn="r" rtl="0" eaLnBrk="0" fontAlgn="base" hangingPunct="0">
              <a:spcBef>
                <a:spcPct val="50000"/>
              </a:spcBef>
              <a:spcAft>
                <a:spcPct val="0"/>
              </a:spcAft>
              <a:defRPr sz="1600" b="1" kern="1200">
                <a:solidFill>
                  <a:srgbClr val="FF9900"/>
                </a:solidFill>
                <a:latin typeface="Arial" charset="0"/>
                <a:ea typeface="+mn-ea"/>
                <a:cs typeface="+mn-cs"/>
              </a:defRPr>
            </a:lvl1pPr>
            <a:lvl2pPr marL="457200" algn="r" rtl="0" eaLnBrk="0" fontAlgn="base" hangingPunct="0">
              <a:spcBef>
                <a:spcPct val="50000"/>
              </a:spcBef>
              <a:spcAft>
                <a:spcPct val="0"/>
              </a:spcAft>
              <a:defRPr sz="1200" b="1" kern="1200">
                <a:solidFill>
                  <a:srgbClr val="49695D"/>
                </a:solidFill>
                <a:latin typeface="Arial" pitchFamily="34" charset="0"/>
                <a:ea typeface="+mn-ea"/>
                <a:cs typeface="+mn-cs"/>
              </a:defRPr>
            </a:lvl2pPr>
            <a:lvl3pPr marL="914400" algn="r" rtl="0" eaLnBrk="0" fontAlgn="base" hangingPunct="0">
              <a:spcBef>
                <a:spcPct val="50000"/>
              </a:spcBef>
              <a:spcAft>
                <a:spcPct val="0"/>
              </a:spcAft>
              <a:defRPr sz="1200" b="1" kern="1200">
                <a:solidFill>
                  <a:srgbClr val="49695D"/>
                </a:solidFill>
                <a:latin typeface="Arial" pitchFamily="34" charset="0"/>
                <a:ea typeface="+mn-ea"/>
                <a:cs typeface="+mn-cs"/>
              </a:defRPr>
            </a:lvl3pPr>
            <a:lvl4pPr marL="1371600" algn="r" rtl="0" eaLnBrk="0" fontAlgn="base" hangingPunct="0">
              <a:spcBef>
                <a:spcPct val="50000"/>
              </a:spcBef>
              <a:spcAft>
                <a:spcPct val="0"/>
              </a:spcAft>
              <a:defRPr sz="1200" b="1" kern="1200">
                <a:solidFill>
                  <a:srgbClr val="49695D"/>
                </a:solidFill>
                <a:latin typeface="Arial" pitchFamily="34" charset="0"/>
                <a:ea typeface="+mn-ea"/>
                <a:cs typeface="+mn-cs"/>
              </a:defRPr>
            </a:lvl4pPr>
            <a:lvl5pPr marL="1828800" algn="r" rtl="0" eaLnBrk="0" fontAlgn="base" hangingPunct="0">
              <a:spcBef>
                <a:spcPct val="50000"/>
              </a:spcBef>
              <a:spcAft>
                <a:spcPct val="0"/>
              </a:spcAft>
              <a:defRPr sz="1200" b="1" kern="1200">
                <a:solidFill>
                  <a:srgbClr val="49695D"/>
                </a:solidFill>
                <a:latin typeface="Aria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200" b="1" kern="1200">
                <a:solidFill>
                  <a:srgbClr val="49695D"/>
                </a:solidFill>
                <a:latin typeface="Aria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200" b="1" kern="1200">
                <a:solidFill>
                  <a:srgbClr val="49695D"/>
                </a:solidFill>
                <a:latin typeface="Aria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200" b="1" kern="1200">
                <a:solidFill>
                  <a:srgbClr val="49695D"/>
                </a:solidFill>
                <a:latin typeface="Aria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200" b="1" kern="1200">
                <a:solidFill>
                  <a:srgbClr val="49695D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99DAAFAE-3052-4350-8BA6-687954209296}" type="slidenum">
              <a:rPr lang="it-IT" smtClean="0"/>
              <a:pPr>
                <a:defRPr/>
              </a:pPr>
              <a:t>‹#›</a:t>
            </a:fld>
            <a:endParaRPr lang="it-IT"/>
          </a:p>
        </p:txBody>
      </p:sp>
      <p:sp>
        <p:nvSpPr>
          <p:cNvPr id="1026" name="Rectangle 19"/>
          <p:cNvSpPr>
            <a:spLocks noGrp="1" noChangeAspect="1" noChangeArrowheads="1"/>
          </p:cNvSpPr>
          <p:nvPr>
            <p:ph type="title"/>
          </p:nvPr>
        </p:nvSpPr>
        <p:spPr bwMode="auto">
          <a:xfrm>
            <a:off x="699308" y="42925"/>
            <a:ext cx="6934200" cy="7325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it-IT"/>
              <a:t>Click to </a:t>
            </a:r>
            <a:r>
              <a:rPr lang="it-IT" err="1"/>
              <a:t>edit</a:t>
            </a:r>
            <a:r>
              <a:rPr lang="it-IT"/>
              <a:t> Master </a:t>
            </a:r>
            <a:r>
              <a:rPr lang="it-IT" err="1"/>
              <a:t>title</a:t>
            </a:r>
            <a:r>
              <a:rPr lang="it-IT"/>
              <a:t> style</a:t>
            </a:r>
          </a:p>
        </p:txBody>
      </p:sp>
    </p:spTree>
    <p:extLst>
      <p:ext uri="{BB962C8B-B14F-4D97-AF65-F5344CB8AC3E}">
        <p14:creationId xmlns:p14="http://schemas.microsoft.com/office/powerpoint/2010/main" val="6874030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003F6E"/>
          </a:solidFill>
          <a:latin typeface="Calibri" pitchFamily="34" charset="0"/>
          <a:ea typeface="+mj-ea"/>
          <a:cs typeface="Calibri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200" b="1">
          <a:solidFill>
            <a:srgbClr val="49695D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200" b="1">
          <a:solidFill>
            <a:srgbClr val="49695D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200" b="1">
          <a:solidFill>
            <a:srgbClr val="49695D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200" b="1">
          <a:solidFill>
            <a:srgbClr val="49695D"/>
          </a:solidFill>
          <a:latin typeface="Arial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2200" b="1">
          <a:solidFill>
            <a:srgbClr val="49695D"/>
          </a:solidFill>
          <a:latin typeface="Arial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2200" b="1">
          <a:solidFill>
            <a:srgbClr val="49695D"/>
          </a:solidFill>
          <a:latin typeface="Arial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2200" b="1">
          <a:solidFill>
            <a:srgbClr val="49695D"/>
          </a:solidFill>
          <a:latin typeface="Arial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2200" b="1">
          <a:solidFill>
            <a:srgbClr val="49695D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002060"/>
        </a:buClr>
        <a:buFont typeface="Arial" pitchFamily="34" charset="0"/>
        <a:buChar char="•"/>
        <a:defRPr sz="2000">
          <a:solidFill>
            <a:srgbClr val="003F6E"/>
          </a:solidFill>
          <a:latin typeface="Calibri" pitchFamily="34" charset="0"/>
          <a:ea typeface="+mn-ea"/>
          <a:cs typeface="Calibri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bg1"/>
        </a:buClr>
        <a:buFont typeface="Wingdings" pitchFamily="2" charset="2"/>
        <a:buChar char="§"/>
        <a:defRPr sz="2000">
          <a:solidFill>
            <a:srgbClr val="003F6E"/>
          </a:solidFill>
          <a:latin typeface="Calibri" pitchFamily="34" charset="0"/>
          <a:cs typeface="Calibri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bg1"/>
        </a:buClr>
        <a:buChar char="•"/>
        <a:defRPr>
          <a:solidFill>
            <a:srgbClr val="003F6E"/>
          </a:solidFill>
          <a:latin typeface="Calibri" pitchFamily="34" charset="0"/>
          <a:cs typeface="Calibri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bg1"/>
        </a:buClr>
        <a:buChar char="–"/>
        <a:defRPr>
          <a:solidFill>
            <a:srgbClr val="003F6E"/>
          </a:solidFill>
          <a:latin typeface="Calibri" pitchFamily="34" charset="0"/>
          <a:cs typeface="Calibri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>
          <a:solidFill>
            <a:srgbClr val="003F6E"/>
          </a:solidFill>
          <a:latin typeface="Calibri" pitchFamily="34" charset="0"/>
          <a:cs typeface="Calibri" pitchFamily="34" charset="0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Minion Web" pitchFamily="18" charset="0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Minion Web" pitchFamily="18" charset="0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Minion Web" pitchFamily="18" charset="0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Minion Web" pitchFamily="18" charset="0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21.png"/><Relationship Id="rId4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22.png"/><Relationship Id="rId4" Type="http://schemas.openxmlformats.org/officeDocument/2006/relationships/notesSlide" Target="../notesSlides/notesSlide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kv"/><Relationship Id="rId1" Type="http://schemas.microsoft.com/office/2007/relationships/media" Target="../media/media6.mkv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32.png"/><Relationship Id="rId4" Type="http://schemas.openxmlformats.org/officeDocument/2006/relationships/image" Target="../media/image31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32.png"/><Relationship Id="rId4" Type="http://schemas.openxmlformats.org/officeDocument/2006/relationships/image" Target="../media/image35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jpe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kv"/><Relationship Id="rId1" Type="http://schemas.microsoft.com/office/2007/relationships/media" Target="../media/media2.mkv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8.png"/><Relationship Id="rId2" Type="http://schemas.openxmlformats.org/officeDocument/2006/relationships/video" Target="../media/media3.bin"/><Relationship Id="rId1" Type="http://schemas.microsoft.com/office/2007/relationships/media" Target="../media/media3.bin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9"/>
          <p:cNvSpPr txBox="1">
            <a:spLocks noChangeArrowheads="1"/>
          </p:cNvSpPr>
          <p:nvPr/>
        </p:nvSpPr>
        <p:spPr bwMode="auto">
          <a:xfrm>
            <a:off x="1440605" y="4248692"/>
            <a:ext cx="7163068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4E7264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t">
            <a:spAutoFit/>
          </a:bodyPr>
          <a:lstStyle>
            <a:lvl1pPr>
              <a:defRPr sz="1200" b="1">
                <a:solidFill>
                  <a:srgbClr val="49695D"/>
                </a:solidFill>
                <a:latin typeface="Arial" pitchFamily="34" charset="0"/>
              </a:defRPr>
            </a:lvl1pPr>
            <a:lvl2pPr marL="742950" indent="-285750">
              <a:defRPr sz="1200" b="1">
                <a:solidFill>
                  <a:srgbClr val="49695D"/>
                </a:solidFill>
                <a:latin typeface="Arial" pitchFamily="34" charset="0"/>
              </a:defRPr>
            </a:lvl2pPr>
            <a:lvl3pPr marL="1143000" indent="-228600">
              <a:defRPr sz="1200" b="1">
                <a:solidFill>
                  <a:srgbClr val="49695D"/>
                </a:solidFill>
                <a:latin typeface="Arial" pitchFamily="34" charset="0"/>
              </a:defRPr>
            </a:lvl3pPr>
            <a:lvl4pPr marL="1600200" indent="-228600">
              <a:defRPr sz="1200" b="1">
                <a:solidFill>
                  <a:srgbClr val="49695D"/>
                </a:solidFill>
                <a:latin typeface="Arial" pitchFamily="34" charset="0"/>
              </a:defRPr>
            </a:lvl4pPr>
            <a:lvl5pPr marL="2057400" indent="-228600">
              <a:defRPr sz="1200" b="1">
                <a:solidFill>
                  <a:srgbClr val="49695D"/>
                </a:solidFill>
                <a:latin typeface="Arial" pitchFamily="34" charset="0"/>
              </a:defRPr>
            </a:lvl5pPr>
            <a:lvl6pPr marL="2514600" indent="-228600" algn="r" eaLnBrk="0" fontAlgn="base" hangingPunct="0">
              <a:spcBef>
                <a:spcPct val="50000"/>
              </a:spcBef>
              <a:spcAft>
                <a:spcPct val="0"/>
              </a:spcAft>
              <a:defRPr sz="1200" b="1">
                <a:solidFill>
                  <a:srgbClr val="49695D"/>
                </a:solidFill>
                <a:latin typeface="Arial" pitchFamily="34" charset="0"/>
              </a:defRPr>
            </a:lvl6pPr>
            <a:lvl7pPr marL="2971800" indent="-228600" algn="r" eaLnBrk="0" fontAlgn="base" hangingPunct="0">
              <a:spcBef>
                <a:spcPct val="50000"/>
              </a:spcBef>
              <a:spcAft>
                <a:spcPct val="0"/>
              </a:spcAft>
              <a:defRPr sz="1200" b="1">
                <a:solidFill>
                  <a:srgbClr val="49695D"/>
                </a:solidFill>
                <a:latin typeface="Arial" pitchFamily="34" charset="0"/>
              </a:defRPr>
            </a:lvl7pPr>
            <a:lvl8pPr marL="3429000" indent="-228600" algn="r" eaLnBrk="0" fontAlgn="base" hangingPunct="0">
              <a:spcBef>
                <a:spcPct val="50000"/>
              </a:spcBef>
              <a:spcAft>
                <a:spcPct val="0"/>
              </a:spcAft>
              <a:defRPr sz="1200" b="1">
                <a:solidFill>
                  <a:srgbClr val="49695D"/>
                </a:solidFill>
                <a:latin typeface="Arial" pitchFamily="34" charset="0"/>
              </a:defRPr>
            </a:lvl8pPr>
            <a:lvl9pPr marL="3886200" indent="-228600" algn="r" eaLnBrk="0" fontAlgn="base" hangingPunct="0">
              <a:spcBef>
                <a:spcPct val="50000"/>
              </a:spcBef>
              <a:spcAft>
                <a:spcPct val="0"/>
              </a:spcAft>
              <a:defRPr sz="1200" b="1">
                <a:solidFill>
                  <a:srgbClr val="49695D"/>
                </a:solidFill>
                <a:latin typeface="Arial" pitchFamily="34" charset="0"/>
              </a:defRPr>
            </a:lvl9pPr>
          </a:lstStyle>
          <a:p>
            <a:pPr algn="l"/>
            <a:r>
              <a:rPr lang="en-US" sz="2800">
                <a:solidFill>
                  <a:srgbClr val="FF99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Localization, Navigation and Smart Mobility Project</a:t>
            </a:r>
          </a:p>
          <a:p>
            <a:pPr algn="l"/>
            <a:r>
              <a:rPr lang="en-US" sz="2000" err="1">
                <a:solidFill>
                  <a:srgbClr val="FF99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Camajori</a:t>
            </a:r>
            <a:r>
              <a:rPr lang="en-US" sz="2000">
                <a:solidFill>
                  <a:srgbClr val="FF99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err="1">
                <a:solidFill>
                  <a:srgbClr val="FF99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Tedeschini</a:t>
            </a:r>
            <a:r>
              <a:rPr lang="en-US" sz="2000">
                <a:solidFill>
                  <a:srgbClr val="FF99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b="0">
                <a:solidFill>
                  <a:srgbClr val="FF99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Bernardo, </a:t>
            </a:r>
            <a:r>
              <a:rPr lang="en-US" sz="2000">
                <a:solidFill>
                  <a:srgbClr val="FF99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Costa</a:t>
            </a:r>
            <a:r>
              <a:rPr lang="en-US" sz="2000" b="0">
                <a:solidFill>
                  <a:srgbClr val="FF99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Giovanni,  </a:t>
            </a:r>
            <a:r>
              <a:rPr lang="en-US" sz="2000">
                <a:solidFill>
                  <a:srgbClr val="FF99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Salani</a:t>
            </a:r>
            <a:r>
              <a:rPr lang="en-US" sz="2000" b="0">
                <a:solidFill>
                  <a:srgbClr val="FF99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Francesco</a:t>
            </a:r>
            <a:endParaRPr lang="en-US" sz="3200">
              <a:solidFill>
                <a:srgbClr val="FF99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Rectangle 13"/>
          <p:cNvSpPr>
            <a:spLocks noChangeArrowheads="1"/>
          </p:cNvSpPr>
          <p:nvPr/>
        </p:nvSpPr>
        <p:spPr bwMode="auto">
          <a:xfrm>
            <a:off x="1440605" y="5856739"/>
            <a:ext cx="7782047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>
            <a:spAutoFit/>
          </a:bodyPr>
          <a:lstStyle/>
          <a:p>
            <a:pPr algn="l">
              <a:spcBef>
                <a:spcPts val="0"/>
              </a:spcBef>
            </a:pPr>
            <a:r>
              <a:rPr lang="en-US" sz="2000" b="0">
                <a:solidFill>
                  <a:srgbClr val="FF9900"/>
                </a:solidFill>
                <a:latin typeface="Calibri"/>
                <a:cs typeface="Calibri"/>
              </a:rPr>
              <a:t>Telecommunication Engineering</a:t>
            </a:r>
          </a:p>
          <a:p>
            <a:pPr algn="l">
              <a:spcBef>
                <a:spcPts val="0"/>
              </a:spcBef>
            </a:pPr>
            <a:r>
              <a:rPr lang="en-US" sz="2000" b="0">
                <a:solidFill>
                  <a:srgbClr val="FF9900"/>
                </a:solidFill>
                <a:latin typeface="Calibri"/>
                <a:cs typeface="Calibri"/>
              </a:rPr>
              <a:t>Prof. Monica </a:t>
            </a:r>
            <a:r>
              <a:rPr lang="en-US" sz="2000" b="0" err="1">
                <a:solidFill>
                  <a:srgbClr val="FF9900"/>
                </a:solidFill>
                <a:latin typeface="Calibri"/>
                <a:cs typeface="Calibri"/>
              </a:rPr>
              <a:t>Nicoli</a:t>
            </a:r>
            <a:r>
              <a:rPr lang="en-US" sz="2000" b="0">
                <a:solidFill>
                  <a:srgbClr val="FF9900"/>
                </a:solidFill>
                <a:latin typeface="Calibri"/>
                <a:cs typeface="Calibri"/>
              </a:rPr>
              <a:t> </a:t>
            </a:r>
          </a:p>
          <a:p>
            <a:pPr algn="l">
              <a:spcBef>
                <a:spcPts val="0"/>
              </a:spcBef>
            </a:pPr>
            <a:r>
              <a:rPr lang="en-US" sz="2000" b="0">
                <a:solidFill>
                  <a:srgbClr val="FF9900"/>
                </a:solidFill>
                <a:latin typeface="Calibri"/>
                <a:cs typeface="Calibri"/>
              </a:rPr>
              <a:t>Prof. Brambilla Mattia</a:t>
            </a:r>
            <a:endParaRPr lang="en-US" sz="2000" b="0">
              <a:solidFill>
                <a:srgbClr val="FF9900"/>
              </a:solidFill>
              <a:latin typeface="Calibri" pitchFamily="34" charset="0"/>
              <a:cs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24DA63F-D449-423E-B905-750324A50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/>
                <a:cs typeface="Calibri"/>
              </a:rPr>
              <a:t>TASK 2 Velocità e Accelerazione su Tutte le traiettorie</a:t>
            </a:r>
            <a:endParaRPr lang="en-US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03EC844F-DADD-4C57-823A-EC33CB048BA6}"/>
              </a:ext>
            </a:extLst>
          </p:cNvPr>
          <p:cNvSpPr txBox="1"/>
          <p:nvPr/>
        </p:nvSpPr>
        <p:spPr bwMode="auto">
          <a:xfrm>
            <a:off x="-55420" y="533399"/>
            <a:ext cx="8964755" cy="3170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it-IT" sz="1800" b="0" dirty="0">
              <a:solidFill>
                <a:srgbClr val="003F6E"/>
              </a:solidFill>
              <a:latin typeface="Arial"/>
              <a:cs typeface="Arial"/>
            </a:endParaRPr>
          </a:p>
          <a:p>
            <a:pPr marL="742950" lvl="1" indent="-285750" algn="l">
              <a:buFont typeface="Arial" pitchFamily="34" charset="0"/>
              <a:buChar char="•"/>
            </a:pPr>
            <a:r>
              <a:rPr lang="it-IT" sz="1800" b="0" dirty="0">
                <a:solidFill>
                  <a:srgbClr val="003F6E"/>
                </a:solidFill>
                <a:latin typeface="Arial"/>
                <a:cs typeface="Arial"/>
              </a:rPr>
              <a:t>Modello M3: Random Force Model</a:t>
            </a:r>
            <a:endParaRPr lang="it-IT" sz="1800" b="0" dirty="0">
              <a:solidFill>
                <a:srgbClr val="003F6E"/>
              </a:solidFill>
              <a:cs typeface="Arial"/>
            </a:endParaRPr>
          </a:p>
          <a:p>
            <a:pPr marL="914400" algn="l">
              <a:buFont typeface="Arial" pitchFamily="34" charset="0"/>
              <a:buChar char="•"/>
            </a:pPr>
            <a:r>
              <a:rPr lang="it-IT" sz="1400" b="0" dirty="0">
                <a:solidFill>
                  <a:srgbClr val="002060"/>
                </a:solidFill>
                <a:latin typeface="Arial"/>
                <a:cs typeface="Arial"/>
              </a:rPr>
              <a:t> </a:t>
            </a:r>
            <a:r>
              <a:rPr lang="it-IT" sz="1400" b="0" dirty="0" err="1">
                <a:solidFill>
                  <a:srgbClr val="002060"/>
                </a:solidFill>
                <a:latin typeface="Arial"/>
                <a:cs typeface="Arial"/>
              </a:rPr>
              <a:t>x_t</a:t>
            </a:r>
            <a:r>
              <a:rPr lang="it-IT" sz="1400" b="0" dirty="0">
                <a:solidFill>
                  <a:srgbClr val="002060"/>
                </a:solidFill>
                <a:latin typeface="Arial"/>
                <a:cs typeface="Arial"/>
              </a:rPr>
              <a:t> = F * x_t-1 + L * wa_t-1</a:t>
            </a:r>
          </a:p>
          <a:p>
            <a:pPr lvl="2" algn="l">
              <a:buFont typeface="Arial"/>
              <a:buChar char="•"/>
            </a:pPr>
            <a:r>
              <a:rPr lang="it-IT" sz="1400" b="0" dirty="0">
                <a:solidFill>
                  <a:srgbClr val="002060"/>
                </a:solidFill>
                <a:latin typeface="Arial"/>
                <a:cs typeface="Arial"/>
              </a:rPr>
              <a:t> </a:t>
            </a:r>
            <a:r>
              <a:rPr lang="it-IT" sz="1400" b="0" dirty="0" err="1">
                <a:solidFill>
                  <a:srgbClr val="002060"/>
                </a:solidFill>
                <a:latin typeface="Arial"/>
                <a:cs typeface="Arial"/>
              </a:rPr>
              <a:t>ux_t</a:t>
            </a:r>
            <a:r>
              <a:rPr lang="it-IT" sz="1400" b="0" dirty="0">
                <a:solidFill>
                  <a:srgbClr val="002060"/>
                </a:solidFill>
                <a:latin typeface="Arial"/>
                <a:cs typeface="Arial"/>
              </a:rPr>
              <a:t> = ux_t-1 * 1 + ux_t-1 * 0 + vx_t-1 * T + vy_t-1 * 0   +  wax_t-1 * T^2/2 + wax_t-1 * 0</a:t>
            </a:r>
            <a:endParaRPr lang="it-IT" sz="1400" dirty="0">
              <a:solidFill>
                <a:srgbClr val="002060"/>
              </a:solidFill>
              <a:cs typeface="Arial"/>
            </a:endParaRPr>
          </a:p>
          <a:p>
            <a:pPr lvl="2" algn="l">
              <a:buFont typeface="Arial" pitchFamily="34" charset="0"/>
              <a:buChar char="•"/>
            </a:pPr>
            <a:r>
              <a:rPr lang="it-IT" sz="1400" b="0" dirty="0">
                <a:solidFill>
                  <a:srgbClr val="002060"/>
                </a:solidFill>
                <a:latin typeface="Arial"/>
                <a:cs typeface="Arial"/>
              </a:rPr>
              <a:t> </a:t>
            </a:r>
            <a:r>
              <a:rPr lang="it-IT" sz="1400" b="0" dirty="0" err="1">
                <a:solidFill>
                  <a:srgbClr val="002060"/>
                </a:solidFill>
                <a:latin typeface="Arial"/>
                <a:cs typeface="Arial"/>
              </a:rPr>
              <a:t>uy_t</a:t>
            </a:r>
            <a:r>
              <a:rPr lang="it-IT" sz="1400" b="0" dirty="0">
                <a:solidFill>
                  <a:srgbClr val="002060"/>
                </a:solidFill>
                <a:latin typeface="Arial"/>
                <a:cs typeface="Arial"/>
              </a:rPr>
              <a:t> = ux_t-1 * 0 + ux_t-1 * 1 + vx_t-1 * 0 + vy_t-1 * T   +  wax_t-1 * 0 + wax_t-1 * T^2/2</a:t>
            </a:r>
            <a:endParaRPr lang="it-IT" sz="1400" dirty="0">
              <a:solidFill>
                <a:srgbClr val="002060"/>
              </a:solidFill>
              <a:cs typeface="Arial"/>
            </a:endParaRPr>
          </a:p>
          <a:p>
            <a:pPr lvl="2" algn="l">
              <a:buFont typeface="Arial" pitchFamily="34" charset="0"/>
              <a:buChar char="•"/>
            </a:pPr>
            <a:r>
              <a:rPr lang="it-IT" sz="1400" b="0" dirty="0">
                <a:solidFill>
                  <a:srgbClr val="002060"/>
                </a:solidFill>
                <a:latin typeface="Arial"/>
                <a:cs typeface="Arial"/>
              </a:rPr>
              <a:t> </a:t>
            </a:r>
            <a:r>
              <a:rPr lang="it-IT" sz="1400" b="0" dirty="0" err="1">
                <a:solidFill>
                  <a:srgbClr val="002060"/>
                </a:solidFill>
                <a:latin typeface="Arial"/>
                <a:cs typeface="Arial"/>
              </a:rPr>
              <a:t>vx_t</a:t>
            </a:r>
            <a:r>
              <a:rPr lang="it-IT" sz="1400" b="0" dirty="0">
                <a:solidFill>
                  <a:srgbClr val="002060"/>
                </a:solidFill>
                <a:latin typeface="Arial"/>
                <a:cs typeface="Arial"/>
              </a:rPr>
              <a:t> = ux_t-1 * 0 + ux_t-1 * 0 + vx_t-1 * 1 + vy_t-1 * 0   +  wax_t-1 * T + wax_t-1 * 0</a:t>
            </a:r>
          </a:p>
          <a:p>
            <a:pPr lvl="2" algn="l">
              <a:buFont typeface="Arial" pitchFamily="34" charset="0"/>
              <a:buChar char="•"/>
            </a:pPr>
            <a:r>
              <a:rPr lang="it-IT" sz="1400" b="0" dirty="0">
                <a:solidFill>
                  <a:srgbClr val="002060"/>
                </a:solidFill>
                <a:latin typeface="Arial"/>
                <a:cs typeface="Arial"/>
              </a:rPr>
              <a:t> </a:t>
            </a:r>
            <a:r>
              <a:rPr lang="it-IT" sz="1400" b="0" dirty="0" err="1">
                <a:solidFill>
                  <a:srgbClr val="002060"/>
                </a:solidFill>
                <a:latin typeface="Arial"/>
                <a:cs typeface="Arial"/>
              </a:rPr>
              <a:t>vy_t</a:t>
            </a:r>
            <a:r>
              <a:rPr lang="it-IT" sz="1400" b="0" dirty="0">
                <a:solidFill>
                  <a:srgbClr val="002060"/>
                </a:solidFill>
                <a:latin typeface="Arial"/>
                <a:cs typeface="Arial"/>
              </a:rPr>
              <a:t> = ux_t-1 * 0 + ux_t-1 * 0 + vx_t-1 * 0 + vy_t-1 * 1   +  wax_t-1 * 0 + wax_t-1 * T</a:t>
            </a:r>
            <a:endParaRPr lang="it-IT" dirty="0">
              <a:solidFill>
                <a:srgbClr val="002060"/>
              </a:solidFill>
              <a:latin typeface="Arial"/>
              <a:cs typeface="Arial"/>
            </a:endParaRPr>
          </a:p>
          <a:p>
            <a:pPr lvl="2" algn="l">
              <a:buFont typeface="Arial" pitchFamily="34" charset="0"/>
              <a:buChar char="•"/>
            </a:pPr>
            <a:endParaRPr lang="it-IT" sz="1400" b="0" dirty="0">
              <a:solidFill>
                <a:srgbClr val="002060"/>
              </a:solidFill>
              <a:latin typeface="Arial"/>
              <a:cs typeface="Arial"/>
            </a:endParaRPr>
          </a:p>
          <a:p>
            <a:pPr lvl="2" algn="l">
              <a:buFont typeface="Arial" pitchFamily="34" charset="0"/>
              <a:buChar char="•"/>
            </a:pPr>
            <a:r>
              <a:rPr lang="it-IT" sz="1400" b="0" dirty="0">
                <a:latin typeface="Arial"/>
                <a:cs typeface="Arial"/>
              </a:rPr>
              <a:t> </a:t>
            </a:r>
            <a:r>
              <a:rPr lang="it-IT" sz="1400" b="0" dirty="0">
                <a:solidFill>
                  <a:srgbClr val="002060"/>
                </a:solidFill>
                <a:latin typeface="Arial"/>
                <a:cs typeface="Arial"/>
              </a:rPr>
              <a:t>W ~ N (0, </a:t>
            </a:r>
            <a:r>
              <a:rPr lang="it-IT" sz="1400" b="0" dirty="0" err="1">
                <a:solidFill>
                  <a:srgbClr val="002060"/>
                </a:solidFill>
                <a:latin typeface="Arial"/>
                <a:cs typeface="Arial"/>
              </a:rPr>
              <a:t>σ_a</a:t>
            </a:r>
            <a:r>
              <a:rPr lang="it-IT" sz="1400" b="0" dirty="0">
                <a:solidFill>
                  <a:srgbClr val="002060"/>
                </a:solidFill>
                <a:latin typeface="Arial"/>
                <a:cs typeface="Arial"/>
              </a:rPr>
              <a:t>(^2) * I ) , </a:t>
            </a:r>
            <a:r>
              <a:rPr lang="it-IT" sz="1400" b="0" dirty="0" err="1">
                <a:solidFill>
                  <a:srgbClr val="002060"/>
                </a:solidFill>
                <a:latin typeface="Arial"/>
                <a:cs typeface="Arial"/>
              </a:rPr>
              <a:t>σ_a</a:t>
            </a:r>
            <a:r>
              <a:rPr lang="it-IT" sz="1400" b="0" dirty="0">
                <a:solidFill>
                  <a:srgbClr val="002060"/>
                </a:solidFill>
                <a:latin typeface="Arial"/>
                <a:cs typeface="Arial"/>
              </a:rPr>
              <a:t>(^2) ottenuta mediando le deviazioni standard delle accelerazioni di tutte le traiettorie</a:t>
            </a:r>
          </a:p>
        </p:txBody>
      </p:sp>
      <p:pic>
        <p:nvPicPr>
          <p:cNvPr id="4" name="Immagine 11" descr="Immagine che contiene uccello&#10;&#10;Descrizione generata con affidabilità molto elevata">
            <a:extLst>
              <a:ext uri="{FF2B5EF4-FFF2-40B4-BE49-F238E27FC236}">
                <a16:creationId xmlns:a16="http://schemas.microsoft.com/office/drawing/2014/main" id="{65157AEC-E6E0-4190-B39C-F08362C273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8039" y="3522960"/>
            <a:ext cx="2777836" cy="2801641"/>
          </a:xfrm>
          <a:prstGeom prst="rect">
            <a:avLst/>
          </a:prstGeom>
        </p:spPr>
      </p:pic>
      <p:cxnSp>
        <p:nvCxnSpPr>
          <p:cNvPr id="12" name="Connector: Elbow 8">
            <a:extLst>
              <a:ext uri="{FF2B5EF4-FFF2-40B4-BE49-F238E27FC236}">
                <a16:creationId xmlns:a16="http://schemas.microsoft.com/office/drawing/2014/main" id="{FF243661-3E74-C745-9049-86A089A17792}"/>
              </a:ext>
            </a:extLst>
          </p:cNvPr>
          <p:cNvCxnSpPr>
            <a:cxnSpLocks/>
          </p:cNvCxnSpPr>
          <p:nvPr/>
        </p:nvCxnSpPr>
        <p:spPr>
          <a:xfrm rot="16200000" flipH="1">
            <a:off x="1782985" y="3729030"/>
            <a:ext cx="1232525" cy="820383"/>
          </a:xfrm>
          <a:prstGeom prst="bentConnector3">
            <a:avLst>
              <a:gd name="adj1" fmla="val 100479"/>
            </a:avLst>
          </a:prstGeom>
          <a:ln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1623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EF76CC1-9A88-4767-A3A1-A6C903874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TASK 3 – Objectives and model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1DFC26-A802-4BE5-8E0B-3B7F08B49E6B}"/>
              </a:ext>
            </a:extLst>
          </p:cNvPr>
          <p:cNvSpPr txBox="1"/>
          <p:nvPr/>
        </p:nvSpPr>
        <p:spPr bwMode="auto">
          <a:xfrm>
            <a:off x="364896" y="3188881"/>
            <a:ext cx="7880808" cy="23698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800" b="0" i="1" dirty="0">
                <a:solidFill>
                  <a:srgbClr val="003F6E"/>
                </a:solidFill>
                <a:latin typeface="Calibri"/>
                <a:cs typeface="Calibri"/>
              </a:rPr>
              <a:t>Step </a:t>
            </a:r>
            <a:r>
              <a:rPr lang="en-US" sz="1800" b="0" i="1" dirty="0" err="1">
                <a:solidFill>
                  <a:srgbClr val="003F6E"/>
                </a:solidFill>
                <a:latin typeface="Calibri"/>
                <a:cs typeface="Calibri"/>
              </a:rPr>
              <a:t>eseguiti</a:t>
            </a:r>
            <a:r>
              <a:rPr lang="en-US" sz="1800" b="0" i="1" dirty="0">
                <a:solidFill>
                  <a:srgbClr val="003F6E"/>
                </a:solidFill>
                <a:latin typeface="Calibri"/>
                <a:cs typeface="Calibri"/>
              </a:rPr>
              <a:t>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600" b="0" i="1" dirty="0" err="1">
                <a:solidFill>
                  <a:srgbClr val="003F6E"/>
                </a:solidFill>
                <a:latin typeface="Calibri"/>
                <a:cs typeface="Calibri"/>
              </a:rPr>
              <a:t>Viene</a:t>
            </a:r>
            <a:r>
              <a:rPr lang="en-US" sz="1600" b="0" i="1" dirty="0">
                <a:solidFill>
                  <a:srgbClr val="003F6E"/>
                </a:solidFill>
                <a:latin typeface="Calibri"/>
                <a:cs typeface="Calibri"/>
              </a:rPr>
              <a:t> </a:t>
            </a:r>
            <a:r>
              <a:rPr lang="en-US" sz="1600" b="0" i="1" dirty="0" err="1">
                <a:solidFill>
                  <a:srgbClr val="003F6E"/>
                </a:solidFill>
                <a:latin typeface="Calibri"/>
                <a:cs typeface="Calibri"/>
              </a:rPr>
              <a:t>fatto</a:t>
            </a:r>
            <a:r>
              <a:rPr lang="en-US" sz="1600" b="0" i="1" dirty="0">
                <a:solidFill>
                  <a:srgbClr val="003F6E"/>
                </a:solidFill>
                <a:latin typeface="Calibri"/>
                <a:cs typeface="Calibri"/>
              </a:rPr>
              <a:t> </a:t>
            </a:r>
            <a:r>
              <a:rPr lang="en-US" sz="1600" b="0" i="1" dirty="0" err="1">
                <a:solidFill>
                  <a:srgbClr val="003F6E"/>
                </a:solidFill>
                <a:latin typeface="Calibri"/>
                <a:cs typeface="Calibri"/>
              </a:rPr>
              <a:t>eseguire</a:t>
            </a:r>
            <a:r>
              <a:rPr lang="en-US" sz="1600" b="0" i="1" dirty="0">
                <a:solidFill>
                  <a:srgbClr val="003F6E"/>
                </a:solidFill>
                <a:latin typeface="Calibri"/>
                <a:cs typeface="Calibri"/>
              </a:rPr>
              <a:t> </a:t>
            </a:r>
            <a:r>
              <a:rPr lang="en-US" sz="1600" b="0" i="1" dirty="0" err="1">
                <a:solidFill>
                  <a:srgbClr val="003F6E"/>
                </a:solidFill>
                <a:latin typeface="Calibri"/>
                <a:cs typeface="Calibri"/>
              </a:rPr>
              <a:t>il</a:t>
            </a:r>
            <a:r>
              <a:rPr lang="en-US" sz="1600" b="0" i="1" dirty="0">
                <a:solidFill>
                  <a:srgbClr val="003F6E"/>
                </a:solidFill>
                <a:latin typeface="Calibri"/>
                <a:cs typeface="Calibri"/>
              </a:rPr>
              <a:t> </a:t>
            </a:r>
            <a:r>
              <a:rPr lang="en-US" sz="1600" i="1" dirty="0">
                <a:solidFill>
                  <a:srgbClr val="003F6E"/>
                </a:solidFill>
                <a:latin typeface="Calibri"/>
                <a:cs typeface="Calibri"/>
              </a:rPr>
              <a:t>tracking</a:t>
            </a:r>
            <a:r>
              <a:rPr lang="en-US" sz="1600" b="0" i="1" dirty="0">
                <a:solidFill>
                  <a:srgbClr val="003F6E"/>
                </a:solidFill>
                <a:latin typeface="Calibri"/>
                <a:cs typeface="Calibri"/>
              </a:rPr>
              <a:t> </a:t>
            </a:r>
            <a:r>
              <a:rPr lang="en-US" sz="1600" b="0" i="1" dirty="0" err="1">
                <a:solidFill>
                  <a:srgbClr val="003F6E"/>
                </a:solidFill>
                <a:latin typeface="Calibri"/>
                <a:cs typeface="Calibri"/>
              </a:rPr>
              <a:t>utilizzando</a:t>
            </a:r>
            <a:r>
              <a:rPr lang="en-US" sz="1600" b="0" i="1" dirty="0">
                <a:solidFill>
                  <a:srgbClr val="003F6E"/>
                </a:solidFill>
                <a:latin typeface="Calibri"/>
                <a:cs typeface="Calibri"/>
              </a:rPr>
              <a:t> </a:t>
            </a:r>
            <a:r>
              <a:rPr lang="en-US" sz="1600" i="1" dirty="0">
                <a:solidFill>
                  <a:srgbClr val="003F6E"/>
                </a:solidFill>
                <a:latin typeface="Calibri"/>
                <a:cs typeface="Calibri"/>
              </a:rPr>
              <a:t>KF</a:t>
            </a:r>
            <a:r>
              <a:rPr lang="en-US" sz="1600" b="0" i="1" dirty="0">
                <a:solidFill>
                  <a:srgbClr val="003F6E"/>
                </a:solidFill>
                <a:latin typeface="Calibri"/>
                <a:cs typeface="Calibri"/>
              </a:rPr>
              <a:t> </a:t>
            </a:r>
            <a:r>
              <a:rPr lang="en-US" sz="1600" b="0" i="1" dirty="0" err="1">
                <a:solidFill>
                  <a:srgbClr val="003F6E"/>
                </a:solidFill>
                <a:latin typeface="Calibri"/>
                <a:cs typeface="Calibri"/>
              </a:rPr>
              <a:t>su</a:t>
            </a:r>
            <a:r>
              <a:rPr lang="en-US" sz="1600" b="0" i="1" dirty="0">
                <a:solidFill>
                  <a:srgbClr val="003F6E"/>
                </a:solidFill>
                <a:latin typeface="Calibri"/>
                <a:cs typeface="Calibri"/>
              </a:rPr>
              <a:t> una </a:t>
            </a:r>
            <a:r>
              <a:rPr lang="en-US" sz="1600" i="1" dirty="0" err="1">
                <a:solidFill>
                  <a:srgbClr val="003F6E"/>
                </a:solidFill>
                <a:latin typeface="Calibri"/>
                <a:cs typeface="Calibri"/>
              </a:rPr>
              <a:t>traiettoria</a:t>
            </a:r>
            <a:r>
              <a:rPr lang="en-US" sz="1600" i="1" dirty="0">
                <a:solidFill>
                  <a:srgbClr val="003F6E"/>
                </a:solidFill>
                <a:latin typeface="Calibri"/>
                <a:cs typeface="Calibri"/>
              </a:rPr>
              <a:t> nota</a:t>
            </a:r>
            <a:r>
              <a:rPr lang="en-US" sz="1600" b="0" i="1" dirty="0">
                <a:solidFill>
                  <a:srgbClr val="003F6E"/>
                </a:solidFill>
                <a:latin typeface="Calibri"/>
                <a:cs typeface="Calibri"/>
              </a:rPr>
              <a:t>;</a:t>
            </a:r>
          </a:p>
          <a:p>
            <a:pPr marL="1200150" lvl="1" indent="-285750" algn="l">
              <a:buFont typeface="Arial" panose="020B0604020202020204" pitchFamily="34" charset="0"/>
              <a:buChar char="•"/>
            </a:pPr>
            <a:r>
              <a:rPr lang="en-US" sz="1600" b="0" i="1" dirty="0">
                <a:solidFill>
                  <a:srgbClr val="003F6E"/>
                </a:solidFill>
                <a:latin typeface="Calibri"/>
                <a:cs typeface="Calibri"/>
              </a:rPr>
              <a:t>A causa </a:t>
            </a:r>
            <a:r>
              <a:rPr lang="en-US" sz="1600" b="0" i="1" dirty="0" err="1">
                <a:solidFill>
                  <a:srgbClr val="003F6E"/>
                </a:solidFill>
                <a:latin typeface="Calibri"/>
                <a:cs typeface="Calibri"/>
              </a:rPr>
              <a:t>della</a:t>
            </a:r>
            <a:r>
              <a:rPr lang="en-US" sz="1600" b="0" i="1" dirty="0">
                <a:solidFill>
                  <a:srgbClr val="003F6E"/>
                </a:solidFill>
                <a:latin typeface="Calibri"/>
                <a:cs typeface="Calibri"/>
              </a:rPr>
              <a:t> </a:t>
            </a:r>
            <a:r>
              <a:rPr lang="en-US" sz="1600" i="1" dirty="0">
                <a:solidFill>
                  <a:srgbClr val="003F6E"/>
                </a:solidFill>
                <a:latin typeface="Calibri"/>
                <a:cs typeface="Calibri"/>
              </a:rPr>
              <a:t>NON</a:t>
            </a:r>
            <a:r>
              <a:rPr lang="en-US" sz="1600" b="0" i="1" dirty="0">
                <a:solidFill>
                  <a:srgbClr val="003F6E"/>
                </a:solidFill>
                <a:latin typeface="Calibri"/>
                <a:cs typeface="Calibri"/>
              </a:rPr>
              <a:t> </a:t>
            </a:r>
            <a:r>
              <a:rPr lang="en-US" sz="1600" i="1" dirty="0" err="1">
                <a:solidFill>
                  <a:srgbClr val="003F6E"/>
                </a:solidFill>
                <a:latin typeface="Calibri"/>
                <a:cs typeface="Calibri"/>
              </a:rPr>
              <a:t>linearità</a:t>
            </a:r>
            <a:r>
              <a:rPr lang="en-US" sz="1600" i="1" dirty="0">
                <a:solidFill>
                  <a:srgbClr val="003F6E"/>
                </a:solidFill>
                <a:latin typeface="Calibri"/>
                <a:cs typeface="Calibri"/>
              </a:rPr>
              <a:t> </a:t>
            </a:r>
            <a:r>
              <a:rPr lang="en-US" sz="1600" b="0" i="1" dirty="0">
                <a:solidFill>
                  <a:srgbClr val="003F6E"/>
                </a:solidFill>
                <a:latin typeface="Calibri"/>
                <a:cs typeface="Calibri"/>
              </a:rPr>
              <a:t>del </a:t>
            </a:r>
            <a:r>
              <a:rPr lang="en-US" sz="1600" b="0" i="1" dirty="0" err="1">
                <a:solidFill>
                  <a:srgbClr val="003F6E"/>
                </a:solidFill>
                <a:latin typeface="Calibri"/>
                <a:cs typeface="Calibri"/>
              </a:rPr>
              <a:t>modello</a:t>
            </a:r>
            <a:r>
              <a:rPr lang="en-US" sz="1600" b="0" i="1" dirty="0">
                <a:solidFill>
                  <a:srgbClr val="003F6E"/>
                </a:solidFill>
                <a:latin typeface="Calibri"/>
                <a:cs typeface="Calibri"/>
              </a:rPr>
              <a:t> h(.) </a:t>
            </a:r>
            <a:r>
              <a:rPr lang="en-US" sz="1600" b="0" i="1" dirty="0" err="1">
                <a:solidFill>
                  <a:srgbClr val="003F6E"/>
                </a:solidFill>
                <a:latin typeface="Calibri"/>
                <a:cs typeface="Calibri"/>
              </a:rPr>
              <a:t>utlizzato</a:t>
            </a:r>
            <a:r>
              <a:rPr lang="en-US" sz="1600" b="0" i="1" dirty="0">
                <a:solidFill>
                  <a:srgbClr val="003F6E"/>
                </a:solidFill>
                <a:latin typeface="Calibri"/>
                <a:cs typeface="Calibri"/>
              </a:rPr>
              <a:t> è </a:t>
            </a:r>
            <a:r>
              <a:rPr lang="en-US" sz="1600" b="0" i="1" dirty="0" err="1">
                <a:solidFill>
                  <a:srgbClr val="003F6E"/>
                </a:solidFill>
                <a:latin typeface="Calibri"/>
                <a:cs typeface="Calibri"/>
              </a:rPr>
              <a:t>stato</a:t>
            </a:r>
            <a:r>
              <a:rPr lang="en-US" sz="1600" b="0" i="1" dirty="0">
                <a:solidFill>
                  <a:srgbClr val="003F6E"/>
                </a:solidFill>
                <a:latin typeface="Calibri"/>
                <a:cs typeface="Calibri"/>
              </a:rPr>
              <a:t> </a:t>
            </a:r>
            <a:r>
              <a:rPr lang="en-US" sz="1600" b="0" i="1" dirty="0" err="1">
                <a:solidFill>
                  <a:srgbClr val="003F6E"/>
                </a:solidFill>
                <a:latin typeface="Calibri"/>
                <a:cs typeface="Calibri"/>
              </a:rPr>
              <a:t>utilizzato</a:t>
            </a:r>
            <a:r>
              <a:rPr lang="en-US" sz="1600" b="0" i="1" dirty="0">
                <a:solidFill>
                  <a:srgbClr val="003F6E"/>
                </a:solidFill>
                <a:latin typeface="Calibri"/>
                <a:cs typeface="Calibri"/>
              </a:rPr>
              <a:t> un </a:t>
            </a:r>
            <a:r>
              <a:rPr lang="en-US" sz="1600" i="1" dirty="0">
                <a:solidFill>
                  <a:srgbClr val="003F6E"/>
                </a:solidFill>
                <a:latin typeface="Calibri"/>
                <a:cs typeface="Calibri"/>
              </a:rPr>
              <a:t>EKF </a:t>
            </a:r>
            <a:r>
              <a:rPr lang="en-US" sz="1600" b="0" i="1" dirty="0" err="1">
                <a:solidFill>
                  <a:srgbClr val="003F6E"/>
                </a:solidFill>
                <a:latin typeface="Calibri"/>
                <a:cs typeface="Calibri"/>
              </a:rPr>
              <a:t>linearizzando</a:t>
            </a:r>
            <a:r>
              <a:rPr lang="en-US" sz="1600" b="0" i="1" dirty="0">
                <a:solidFill>
                  <a:srgbClr val="003F6E"/>
                </a:solidFill>
                <a:latin typeface="Calibri"/>
                <a:cs typeface="Calibri"/>
              </a:rPr>
              <a:t> la measurement model matrix d/dx h(x) = H</a:t>
            </a:r>
            <a:r>
              <a:rPr lang="en-US" sz="1600" i="1" dirty="0">
                <a:solidFill>
                  <a:srgbClr val="003F6E"/>
                </a:solidFill>
                <a:latin typeface="Calibri"/>
                <a:cs typeface="Calibri"/>
              </a:rPr>
              <a:t>;</a:t>
            </a:r>
            <a:endParaRPr lang="en-US" sz="1600" b="0" dirty="0">
              <a:latin typeface="Arial"/>
              <a:cs typeface="Arial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600" i="1" dirty="0">
                <a:solidFill>
                  <a:srgbClr val="003F6E"/>
                </a:solidFill>
                <a:latin typeface="Calibri"/>
                <a:cs typeface="Calibri"/>
              </a:rPr>
              <a:t>Motion Models </a:t>
            </a:r>
            <a:r>
              <a:rPr lang="en-US" sz="1600" b="0" i="1" dirty="0" err="1">
                <a:solidFill>
                  <a:srgbClr val="003F6E"/>
                </a:solidFill>
                <a:latin typeface="Calibri"/>
                <a:cs typeface="Calibri"/>
              </a:rPr>
              <a:t>implementati</a:t>
            </a:r>
            <a:r>
              <a:rPr lang="en-US" sz="1600" b="0" i="1" dirty="0">
                <a:solidFill>
                  <a:srgbClr val="003F6E"/>
                </a:solidFill>
                <a:latin typeface="Calibri"/>
                <a:cs typeface="Calibri"/>
              </a:rPr>
              <a:t>:</a:t>
            </a:r>
          </a:p>
          <a:p>
            <a:pPr lvl="1" algn="l"/>
            <a:r>
              <a:rPr lang="en-US" sz="1600" b="0" i="1" dirty="0">
                <a:solidFill>
                  <a:srgbClr val="003F6E"/>
                </a:solidFill>
                <a:latin typeface="Calibri"/>
                <a:cs typeface="Calibri"/>
              </a:rPr>
              <a:t>	-  </a:t>
            </a:r>
            <a:r>
              <a:rPr lang="en-US" sz="1600" i="1" dirty="0">
                <a:solidFill>
                  <a:srgbClr val="003F6E"/>
                </a:solidFill>
                <a:latin typeface="Calibri"/>
                <a:cs typeface="Calibri"/>
              </a:rPr>
              <a:t>M2</a:t>
            </a:r>
            <a:r>
              <a:rPr lang="en-US" sz="1600" b="0" i="1" dirty="0">
                <a:solidFill>
                  <a:srgbClr val="003F6E"/>
                </a:solidFill>
                <a:latin typeface="Calibri"/>
                <a:cs typeface="Calibri"/>
              </a:rPr>
              <a:t>: </a:t>
            </a:r>
            <a:r>
              <a:rPr lang="en-US" sz="1600" b="0" i="1" dirty="0" err="1">
                <a:solidFill>
                  <a:srgbClr val="003F6E"/>
                </a:solidFill>
                <a:latin typeface="Calibri"/>
                <a:cs typeface="Calibri"/>
              </a:rPr>
              <a:t>utilizzando</a:t>
            </a:r>
            <a:r>
              <a:rPr lang="en-US" sz="1600" b="0" i="1" dirty="0">
                <a:solidFill>
                  <a:srgbClr val="003F6E"/>
                </a:solidFill>
                <a:latin typeface="Calibri"/>
                <a:cs typeface="Calibri"/>
              </a:rPr>
              <a:t> la </a:t>
            </a:r>
            <a:r>
              <a:rPr lang="en-US" sz="1600" b="0" i="1" dirty="0" err="1">
                <a:solidFill>
                  <a:srgbClr val="003F6E"/>
                </a:solidFill>
                <a:latin typeface="Calibri"/>
                <a:cs typeface="Calibri"/>
              </a:rPr>
              <a:t>velocità</a:t>
            </a:r>
            <a:r>
              <a:rPr lang="en-US" sz="1600" b="0" i="1" dirty="0">
                <a:solidFill>
                  <a:srgbClr val="003F6E"/>
                </a:solidFill>
                <a:latin typeface="Calibri"/>
                <a:cs typeface="Calibri"/>
              </a:rPr>
              <a:t> </a:t>
            </a:r>
            <a:r>
              <a:rPr lang="en-US" sz="1600" b="0" i="1" dirty="0" err="1">
                <a:solidFill>
                  <a:srgbClr val="003F6E"/>
                </a:solidFill>
                <a:latin typeface="Calibri"/>
                <a:cs typeface="Calibri"/>
              </a:rPr>
              <a:t>istantanea</a:t>
            </a:r>
            <a:r>
              <a:rPr lang="en-US" sz="1600" b="0" i="1" dirty="0">
                <a:solidFill>
                  <a:srgbClr val="003F6E"/>
                </a:solidFill>
                <a:latin typeface="Calibri"/>
                <a:cs typeface="Calibri"/>
              </a:rPr>
              <a:t> </a:t>
            </a:r>
            <a:r>
              <a:rPr lang="en-US" sz="1600" b="0" i="1" dirty="0" err="1">
                <a:solidFill>
                  <a:srgbClr val="003F6E"/>
                </a:solidFill>
                <a:latin typeface="Calibri"/>
                <a:cs typeface="Calibri"/>
              </a:rPr>
              <a:t>ottenuta</a:t>
            </a:r>
            <a:r>
              <a:rPr lang="en-US" sz="1600" b="0" i="1" dirty="0">
                <a:solidFill>
                  <a:srgbClr val="003F6E"/>
                </a:solidFill>
                <a:latin typeface="Calibri"/>
                <a:cs typeface="Calibri"/>
              </a:rPr>
              <a:t> </a:t>
            </a:r>
            <a:r>
              <a:rPr lang="en-US" sz="1600" b="0" i="1" dirty="0" err="1">
                <a:solidFill>
                  <a:srgbClr val="003F6E"/>
                </a:solidFill>
                <a:latin typeface="Calibri"/>
                <a:cs typeface="Calibri"/>
              </a:rPr>
              <a:t>nel</a:t>
            </a:r>
            <a:r>
              <a:rPr lang="en-US" sz="1600" b="0" i="1" dirty="0">
                <a:solidFill>
                  <a:srgbClr val="003F6E"/>
                </a:solidFill>
                <a:latin typeface="Calibri"/>
                <a:cs typeface="Calibri"/>
              </a:rPr>
              <a:t> </a:t>
            </a:r>
            <a:r>
              <a:rPr lang="en-US" sz="1600" b="0" i="1" dirty="0" err="1">
                <a:solidFill>
                  <a:srgbClr val="003F6E"/>
                </a:solidFill>
                <a:latin typeface="Calibri"/>
                <a:cs typeface="Calibri"/>
              </a:rPr>
              <a:t>precedente</a:t>
            </a:r>
            <a:r>
              <a:rPr lang="en-US" sz="1600" b="0" i="1" dirty="0">
                <a:solidFill>
                  <a:srgbClr val="003F6E"/>
                </a:solidFill>
                <a:latin typeface="Calibri"/>
                <a:cs typeface="Calibri"/>
              </a:rPr>
              <a:t> Task 2;</a:t>
            </a:r>
          </a:p>
          <a:p>
            <a:pPr lvl="1" algn="l"/>
            <a:r>
              <a:rPr lang="en-US" sz="1600" b="0" i="1" dirty="0">
                <a:solidFill>
                  <a:srgbClr val="003F6E"/>
                </a:solidFill>
                <a:latin typeface="Calibri"/>
                <a:cs typeface="Calibri"/>
              </a:rPr>
              <a:t>	-  </a:t>
            </a:r>
            <a:r>
              <a:rPr lang="en-US" sz="1600" i="1" dirty="0">
                <a:solidFill>
                  <a:srgbClr val="003F6E"/>
                </a:solidFill>
                <a:latin typeface="Calibri"/>
                <a:cs typeface="Calibri"/>
              </a:rPr>
              <a:t>M3</a:t>
            </a:r>
            <a:r>
              <a:rPr lang="en-US" sz="1600" b="0" i="1" dirty="0">
                <a:solidFill>
                  <a:srgbClr val="003F6E"/>
                </a:solidFill>
                <a:latin typeface="Calibri"/>
                <a:cs typeface="Calibri"/>
              </a:rPr>
              <a:t>: </a:t>
            </a:r>
            <a:r>
              <a:rPr lang="en-US" sz="1600" b="0" i="1" dirty="0" err="1">
                <a:solidFill>
                  <a:srgbClr val="003F6E"/>
                </a:solidFill>
                <a:latin typeface="Calibri"/>
                <a:cs typeface="Calibri"/>
              </a:rPr>
              <a:t>inizializzazione</a:t>
            </a:r>
            <a:r>
              <a:rPr lang="en-US" sz="1600" b="0" i="1" dirty="0">
                <a:solidFill>
                  <a:srgbClr val="003F6E"/>
                </a:solidFill>
                <a:latin typeface="Calibri"/>
                <a:cs typeface="Calibri"/>
              </a:rPr>
              <a:t> </a:t>
            </a:r>
            <a:r>
              <a:rPr lang="en-US" sz="1600" b="0" i="1" dirty="0" err="1">
                <a:solidFill>
                  <a:srgbClr val="003F6E"/>
                </a:solidFill>
                <a:latin typeface="Calibri"/>
                <a:cs typeface="Calibri"/>
              </a:rPr>
              <a:t>velocità</a:t>
            </a:r>
            <a:r>
              <a:rPr lang="en-US" sz="1600" b="0" i="1" dirty="0">
                <a:solidFill>
                  <a:srgbClr val="003F6E"/>
                </a:solidFill>
                <a:latin typeface="Calibri"/>
                <a:cs typeface="Calibri"/>
              </a:rPr>
              <a:t> a 0m/s;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8D15947D-AA5F-6346-BD55-A8B66989D4D8}"/>
              </a:ext>
            </a:extLst>
          </p:cNvPr>
          <p:cNvSpPr txBox="1"/>
          <p:nvPr/>
        </p:nvSpPr>
        <p:spPr bwMode="auto">
          <a:xfrm>
            <a:off x="364896" y="1392228"/>
            <a:ext cx="7880808" cy="16619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it-IT" sz="1800" b="0" i="1">
                <a:solidFill>
                  <a:srgbClr val="003F6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Ipotesi fatte:</a:t>
            </a:r>
            <a:endParaRPr lang="it-IT" sz="2000" b="0" i="1">
              <a:solidFill>
                <a:srgbClr val="003F6E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42950" lvl="1" indent="-285750" algn="l">
              <a:buFont typeface="Arial" pitchFamily="34" charset="0"/>
              <a:buChar char="•"/>
            </a:pPr>
            <a:r>
              <a:rPr lang="it-IT" sz="1600" b="0" i="1">
                <a:solidFill>
                  <a:srgbClr val="003F6E"/>
                </a:solidFill>
                <a:latin typeface="Calibri"/>
                <a:cs typeface="Calibri"/>
              </a:rPr>
              <a:t>1) Matrice di Covarianza(</a:t>
            </a:r>
            <a:r>
              <a:rPr lang="it-IT" sz="1600" b="0" i="1" err="1">
                <a:solidFill>
                  <a:srgbClr val="003F6E"/>
                </a:solidFill>
                <a:latin typeface="Calibri"/>
                <a:cs typeface="Calibri"/>
              </a:rPr>
              <a:t>P</a:t>
            </a:r>
            <a:r>
              <a:rPr lang="it-IT" sz="1600" b="0" i="1">
                <a:solidFill>
                  <a:srgbClr val="003F6E"/>
                </a:solidFill>
                <a:latin typeface="Calibri"/>
                <a:cs typeface="Calibri"/>
              </a:rPr>
              <a:t>) della Priori inizializzata a zero supponendo di avere </a:t>
            </a:r>
            <a:r>
              <a:rPr lang="it-IT" sz="1600" i="1">
                <a:solidFill>
                  <a:srgbClr val="003F6E"/>
                </a:solidFill>
                <a:latin typeface="Calibri"/>
                <a:cs typeface="Calibri"/>
              </a:rPr>
              <a:t>certezza</a:t>
            </a:r>
            <a:r>
              <a:rPr lang="it-IT" sz="1600" b="0" i="1">
                <a:solidFill>
                  <a:srgbClr val="003F6E"/>
                </a:solidFill>
                <a:latin typeface="Calibri"/>
                <a:cs typeface="Calibri"/>
              </a:rPr>
              <a:t> sulla </a:t>
            </a:r>
            <a:r>
              <a:rPr lang="it-IT" sz="1600" i="1">
                <a:solidFill>
                  <a:srgbClr val="003F6E"/>
                </a:solidFill>
                <a:latin typeface="Calibri"/>
                <a:cs typeface="Calibri"/>
              </a:rPr>
              <a:t>posizione iniziale </a:t>
            </a:r>
            <a:r>
              <a:rPr lang="it-IT" sz="1600" b="0" i="1">
                <a:solidFill>
                  <a:srgbClr val="003F6E"/>
                </a:solidFill>
                <a:latin typeface="Calibri"/>
                <a:cs typeface="Calibri"/>
              </a:rPr>
              <a:t>dell’utente;</a:t>
            </a:r>
          </a:p>
          <a:p>
            <a:pPr marL="742950" lvl="1" indent="-285750" algn="l">
              <a:buFont typeface="Arial" pitchFamily="34" charset="0"/>
              <a:buChar char="•"/>
            </a:pPr>
            <a:r>
              <a:rPr lang="it-IT" sz="1600" b="0" i="1">
                <a:solidFill>
                  <a:srgbClr val="003F6E"/>
                </a:solidFill>
                <a:latin typeface="Calibri"/>
                <a:cs typeface="Calibri"/>
              </a:rPr>
              <a:t>2) In particolare essa viene </a:t>
            </a:r>
            <a:r>
              <a:rPr lang="it-IT" sz="1600" i="1">
                <a:solidFill>
                  <a:srgbClr val="003F6E"/>
                </a:solidFill>
                <a:latin typeface="Calibri"/>
                <a:cs typeface="Calibri"/>
              </a:rPr>
              <a:t>stimata</a:t>
            </a:r>
            <a:r>
              <a:rPr lang="it-IT" sz="1600" b="0" i="1">
                <a:solidFill>
                  <a:srgbClr val="003F6E"/>
                </a:solidFill>
                <a:latin typeface="Calibri"/>
                <a:cs typeface="Calibri"/>
              </a:rPr>
              <a:t> utilizzando </a:t>
            </a:r>
            <a:r>
              <a:rPr lang="it-IT" sz="1600" i="1" err="1">
                <a:solidFill>
                  <a:srgbClr val="003F6E"/>
                </a:solidFill>
                <a:latin typeface="Calibri"/>
                <a:cs typeface="Calibri"/>
              </a:rPr>
              <a:t>l’Iterative</a:t>
            </a:r>
            <a:r>
              <a:rPr lang="it-IT" sz="1600" i="1">
                <a:solidFill>
                  <a:srgbClr val="003F6E"/>
                </a:solidFill>
                <a:latin typeface="Calibri"/>
                <a:cs typeface="Calibri"/>
              </a:rPr>
              <a:t> NLS</a:t>
            </a:r>
          </a:p>
          <a:p>
            <a:pPr marL="742950" lvl="1" indent="-285750" algn="l">
              <a:buFont typeface="Arial" pitchFamily="34" charset="0"/>
              <a:buChar char="•"/>
            </a:pPr>
            <a:endParaRPr lang="it-IT" sz="1600" b="0" i="1">
              <a:solidFill>
                <a:srgbClr val="003F6E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Doppia parentesi graffa 5">
            <a:extLst>
              <a:ext uri="{FF2B5EF4-FFF2-40B4-BE49-F238E27FC236}">
                <a16:creationId xmlns:a16="http://schemas.microsoft.com/office/drawing/2014/main" id="{494B355F-BC3E-934F-90DE-F1BDECA94D27}"/>
              </a:ext>
            </a:extLst>
          </p:cNvPr>
          <p:cNvSpPr/>
          <p:nvPr/>
        </p:nvSpPr>
        <p:spPr>
          <a:xfrm>
            <a:off x="600456" y="3621024"/>
            <a:ext cx="45719" cy="1844748"/>
          </a:xfrm>
          <a:prstGeom prst="bracePair">
            <a:avLst/>
          </a:prstGeom>
          <a:ln>
            <a:solidFill>
              <a:srgbClr val="0070C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 i="1"/>
          </a:p>
        </p:txBody>
      </p:sp>
      <p:sp>
        <p:nvSpPr>
          <p:cNvPr id="7" name="Doppia parentesi graffa 6">
            <a:extLst>
              <a:ext uri="{FF2B5EF4-FFF2-40B4-BE49-F238E27FC236}">
                <a16:creationId xmlns:a16="http://schemas.microsoft.com/office/drawing/2014/main" id="{6694B4A2-F8F0-D945-9872-25CD3C1EE4E6}"/>
              </a:ext>
            </a:extLst>
          </p:cNvPr>
          <p:cNvSpPr/>
          <p:nvPr/>
        </p:nvSpPr>
        <p:spPr>
          <a:xfrm>
            <a:off x="600455" y="1731262"/>
            <a:ext cx="45719" cy="1225693"/>
          </a:xfrm>
          <a:prstGeom prst="bracePair">
            <a:avLst/>
          </a:prstGeom>
          <a:ln>
            <a:solidFill>
              <a:srgbClr val="0070C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 i="1"/>
          </a:p>
        </p:txBody>
      </p:sp>
    </p:spTree>
    <p:extLst>
      <p:ext uri="{BB962C8B-B14F-4D97-AF65-F5344CB8AC3E}">
        <p14:creationId xmlns:p14="http://schemas.microsoft.com/office/powerpoint/2010/main" val="17987465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A close up of a map&#10;&#10;Description automatically generated">
            <a:extLst>
              <a:ext uri="{FF2B5EF4-FFF2-40B4-BE49-F238E27FC236}">
                <a16:creationId xmlns:a16="http://schemas.microsoft.com/office/drawing/2014/main" id="{DAC9257C-E8CD-45D8-83B8-A7FD1E4048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46" r="17215"/>
          <a:stretch/>
        </p:blipFill>
        <p:spPr>
          <a:xfrm>
            <a:off x="0" y="1384510"/>
            <a:ext cx="4906672" cy="4179662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EAADBCD6-6393-4340-9AC7-2510D4A506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252"/>
            <a:ext cx="6934200" cy="838200"/>
          </a:xfrm>
        </p:spPr>
        <p:txBody>
          <a:bodyPr/>
          <a:lstStyle/>
          <a:p>
            <a:r>
              <a:rPr lang="en-US"/>
              <a:t>TASK 3 – M2 &amp; M3 Trajectories</a:t>
            </a:r>
          </a:p>
        </p:txBody>
      </p:sp>
      <p:pic>
        <p:nvPicPr>
          <p:cNvPr id="11" name="Picture 10" descr="A close up of a map&#10;&#10;Description automatically generated">
            <a:extLst>
              <a:ext uri="{FF2B5EF4-FFF2-40B4-BE49-F238E27FC236}">
                <a16:creationId xmlns:a16="http://schemas.microsoft.com/office/drawing/2014/main" id="{BBBE0551-46A7-48F1-81C5-9372B2B1199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38" r="17223"/>
          <a:stretch/>
        </p:blipFill>
        <p:spPr>
          <a:xfrm>
            <a:off x="4432300" y="1467552"/>
            <a:ext cx="4711700" cy="4013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8015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AADBCD6-6393-4340-9AC7-2510D4A506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252"/>
            <a:ext cx="6934200" cy="838200"/>
          </a:xfrm>
        </p:spPr>
        <p:txBody>
          <a:bodyPr/>
          <a:lstStyle/>
          <a:p>
            <a:r>
              <a:rPr lang="en-US"/>
              <a:t>TASK 3 – CEP95 </a:t>
            </a:r>
          </a:p>
        </p:txBody>
      </p:sp>
      <p:pic>
        <p:nvPicPr>
          <p:cNvPr id="12" name="Content Placeholder 11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899FE1F1-9231-4041-BEB5-550D0AF41D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59" t="8321" r="15908" b="5265"/>
          <a:stretch/>
        </p:blipFill>
        <p:spPr>
          <a:xfrm>
            <a:off x="51061" y="1646155"/>
            <a:ext cx="4336131" cy="3565689"/>
          </a:xfrm>
        </p:spPr>
      </p:pic>
      <p:pic>
        <p:nvPicPr>
          <p:cNvPr id="14" name="Picture 13" descr="A close up of a map&#10;&#10;Description automatically generated">
            <a:extLst>
              <a:ext uri="{FF2B5EF4-FFF2-40B4-BE49-F238E27FC236}">
                <a16:creationId xmlns:a16="http://schemas.microsoft.com/office/drawing/2014/main" id="{CAEF2D6E-A7CE-436B-BCA1-05B8D7F1F7C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41" t="6136" r="17113" b="7738"/>
          <a:stretch/>
        </p:blipFill>
        <p:spPr>
          <a:xfrm>
            <a:off x="4572000" y="1656761"/>
            <a:ext cx="4336131" cy="3555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2327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6E899400-D769-4903-B85E-D2909F8200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41" y="1855509"/>
            <a:ext cx="4501316" cy="2942735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2881C64-6FA5-4BA2-B811-DC16063EA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TASK 3 Distance error comparison</a:t>
            </a: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196DC1DD-ED1C-4ACC-B568-3AD1FD1522F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2573" y="1855510"/>
            <a:ext cx="4581427" cy="2942734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5F836FC-EA7D-49AE-881C-4D88AEBCAE65}"/>
              </a:ext>
            </a:extLst>
          </p:cNvPr>
          <p:cNvCxnSpPr/>
          <p:nvPr/>
        </p:nvCxnSpPr>
        <p:spPr>
          <a:xfrm flipH="1">
            <a:off x="688157" y="2318994"/>
            <a:ext cx="4524866" cy="0"/>
          </a:xfrm>
          <a:prstGeom prst="line">
            <a:avLst/>
          </a:prstGeom>
          <a:ln w="28575" cap="flat" cmpd="sng" algn="ctr">
            <a:solidFill>
              <a:srgbClr val="C0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7BE66C1-55A7-4690-B190-04F67C7E31E5}"/>
              </a:ext>
            </a:extLst>
          </p:cNvPr>
          <p:cNvCxnSpPr/>
          <p:nvPr/>
        </p:nvCxnSpPr>
        <p:spPr>
          <a:xfrm flipH="1">
            <a:off x="688157" y="2922309"/>
            <a:ext cx="5128181" cy="0"/>
          </a:xfrm>
          <a:prstGeom prst="line">
            <a:avLst/>
          </a:prstGeom>
          <a:ln w="28575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5A6EB94-4FEA-4FCB-9BF1-F52C297FCB57}"/>
              </a:ext>
            </a:extLst>
          </p:cNvPr>
          <p:cNvCxnSpPr>
            <a:cxnSpLocks/>
          </p:cNvCxnSpPr>
          <p:nvPr/>
        </p:nvCxnSpPr>
        <p:spPr>
          <a:xfrm flipH="1">
            <a:off x="688158" y="3329233"/>
            <a:ext cx="5957739" cy="0"/>
          </a:xfrm>
          <a:prstGeom prst="line">
            <a:avLst/>
          </a:prstGeom>
          <a:ln w="28575" cap="flat" cmpd="sng" algn="ctr">
            <a:solidFill>
              <a:srgbClr val="E287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FE1AB0C-D819-4CBC-B95C-E7C13AADF5C2}"/>
              </a:ext>
            </a:extLst>
          </p:cNvPr>
          <p:cNvSpPr txBox="1"/>
          <p:nvPr/>
        </p:nvSpPr>
        <p:spPr bwMode="auto">
          <a:xfrm rot="16200000">
            <a:off x="265185" y="3016084"/>
            <a:ext cx="338579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400" b="0">
                <a:solidFill>
                  <a:schemeClr val="tx1"/>
                </a:solidFill>
              </a:rPr>
              <a:t>[m]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37BB9D7-7046-4C92-994C-C33B49330EA3}"/>
              </a:ext>
            </a:extLst>
          </p:cNvPr>
          <p:cNvSpPr txBox="1"/>
          <p:nvPr/>
        </p:nvSpPr>
        <p:spPr bwMode="auto">
          <a:xfrm rot="16200000">
            <a:off x="4668633" y="2954417"/>
            <a:ext cx="461914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400" b="0">
                <a:solidFill>
                  <a:schemeClr val="tx1"/>
                </a:solidFill>
              </a:rPr>
              <a:t>[m]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8E9D89-9352-4611-BB94-718DC9AF4293}"/>
              </a:ext>
            </a:extLst>
          </p:cNvPr>
          <p:cNvSpPr txBox="1"/>
          <p:nvPr/>
        </p:nvSpPr>
        <p:spPr bwMode="auto">
          <a:xfrm>
            <a:off x="6860218" y="2112977"/>
            <a:ext cx="2291499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400" b="0">
                <a:solidFill>
                  <a:srgbClr val="003F6E"/>
                </a:solidFill>
              </a:rPr>
              <a:t>Mean error M3=1.77m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FCF6A52-19E5-426E-BB50-5979ACA156E7}"/>
              </a:ext>
            </a:extLst>
          </p:cNvPr>
          <p:cNvSpPr txBox="1"/>
          <p:nvPr/>
        </p:nvSpPr>
        <p:spPr bwMode="auto">
          <a:xfrm>
            <a:off x="2326780" y="2112977"/>
            <a:ext cx="2291499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400" b="0">
                <a:solidFill>
                  <a:srgbClr val="003F6E"/>
                </a:solidFill>
              </a:rPr>
              <a:t>Mean error M2=1.43m</a:t>
            </a:r>
          </a:p>
        </p:txBody>
      </p:sp>
    </p:spTree>
    <p:extLst>
      <p:ext uri="{BB962C8B-B14F-4D97-AF65-F5344CB8AC3E}">
        <p14:creationId xmlns:p14="http://schemas.microsoft.com/office/powerpoint/2010/main" val="1606375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rackM3task3cut">
            <a:hlinkClick r:id="" action="ppaction://media"/>
            <a:extLst>
              <a:ext uri="{FF2B5EF4-FFF2-40B4-BE49-F238E27FC236}">
                <a16:creationId xmlns:a16="http://schemas.microsoft.com/office/drawing/2014/main" id="{6E9371DA-1BD0-463D-ABC8-1D02AA835DD8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6665" t="10497" r="5155" b="10153"/>
          <a:stretch/>
        </p:blipFill>
        <p:spPr>
          <a:xfrm>
            <a:off x="1249052" y="1444657"/>
            <a:ext cx="6645896" cy="3968685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1C186C0-4BAF-45BB-B8C7-D7BC41C17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/>
                <a:cs typeface="Calibri"/>
              </a:rPr>
              <a:t>TASK 3 – </a:t>
            </a:r>
            <a:r>
              <a:rPr lang="en-US"/>
              <a:t>Trajectory Tracking Animation</a:t>
            </a:r>
          </a:p>
        </p:txBody>
      </p:sp>
    </p:spTree>
    <p:extLst>
      <p:ext uri="{BB962C8B-B14F-4D97-AF65-F5344CB8AC3E}">
        <p14:creationId xmlns:p14="http://schemas.microsoft.com/office/powerpoint/2010/main" val="3455763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02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F evolutioncut">
            <a:hlinkClick r:id="" action="ppaction://media"/>
            <a:extLst>
              <a:ext uri="{FF2B5EF4-FFF2-40B4-BE49-F238E27FC236}">
                <a16:creationId xmlns:a16="http://schemas.microsoft.com/office/drawing/2014/main" id="{C41419E3-A25A-444F-A694-7A86391771EE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7283" t="8746" r="6496" b="10009"/>
          <a:stretch/>
        </p:blipFill>
        <p:spPr>
          <a:xfrm>
            <a:off x="1376313" y="1379928"/>
            <a:ext cx="6093461" cy="3801672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87C9DF9-F0A8-46FF-9AC1-20388A06F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/>
                <a:cs typeface="Calibri"/>
              </a:rPr>
              <a:t>TASK 3 PF Random WALK- Comparison</a:t>
            </a:r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016F13F-A5D9-4426-9CA3-5887958ECC60}"/>
              </a:ext>
            </a:extLst>
          </p:cNvPr>
          <p:cNvSpPr txBox="1"/>
          <p:nvPr/>
        </p:nvSpPr>
        <p:spPr bwMode="auto">
          <a:xfrm>
            <a:off x="443060" y="5722070"/>
            <a:ext cx="4637987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285750" indent="-285750" algn="l">
              <a:buFont typeface="Arial" pitchFamily="34" charset="0"/>
              <a:buChar char="•"/>
            </a:pPr>
            <a:r>
              <a:rPr lang="en-US" sz="1800" b="0" u="sng">
                <a:solidFill>
                  <a:srgbClr val="003F6E"/>
                </a:solidFill>
              </a:rPr>
              <a:t>Prediction Dispersion; </a:t>
            </a:r>
          </a:p>
        </p:txBody>
      </p:sp>
    </p:spTree>
    <p:extLst>
      <p:ext uri="{BB962C8B-B14F-4D97-AF65-F5344CB8AC3E}">
        <p14:creationId xmlns:p14="http://schemas.microsoft.com/office/powerpoint/2010/main" val="2876711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02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3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F97AF054-C1F0-5643-B928-D1B0592FE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/>
                <a:cs typeface="Calibri"/>
              </a:rPr>
              <a:t>TASK 3 PF M2 Comparison</a:t>
            </a:r>
            <a:endParaRPr lang="it-IT"/>
          </a:p>
        </p:txBody>
      </p:sp>
      <p:pic>
        <p:nvPicPr>
          <p:cNvPr id="5" name="2020-06-27 19-18-51">
            <a:hlinkClick r:id="" action="ppaction://media"/>
            <a:extLst>
              <a:ext uri="{FF2B5EF4-FFF2-40B4-BE49-F238E27FC236}">
                <a16:creationId xmlns:a16="http://schemas.microsoft.com/office/drawing/2014/main" id="{8095D5FC-2295-4327-A47D-1E6A47D6D4C2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12121" t="792" r="19696" b="2481"/>
          <a:stretch/>
        </p:blipFill>
        <p:spPr>
          <a:xfrm>
            <a:off x="2238866" y="1223128"/>
            <a:ext cx="4666268" cy="4411744"/>
          </a:xfrm>
        </p:spPr>
      </p:pic>
    </p:spTree>
    <p:extLst>
      <p:ext uri="{BB962C8B-B14F-4D97-AF65-F5344CB8AC3E}">
        <p14:creationId xmlns:p14="http://schemas.microsoft.com/office/powerpoint/2010/main" val="3490206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668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87C9DF9-F0A8-46FF-9AC1-20388A06F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/>
                <a:cs typeface="Calibri"/>
              </a:rPr>
              <a:t>TASK 3 PF – Trajectory PM with Random WALK</a:t>
            </a:r>
            <a:endParaRPr lang="en-US"/>
          </a:p>
        </p:txBody>
      </p:sp>
      <p:pic>
        <p:nvPicPr>
          <p:cNvPr id="8" name="Picture 7" descr="A screenshot of a map&#10;&#10;Description automatically generated">
            <a:extLst>
              <a:ext uri="{FF2B5EF4-FFF2-40B4-BE49-F238E27FC236}">
                <a16:creationId xmlns:a16="http://schemas.microsoft.com/office/drawing/2014/main" id="{1AC7C4CF-D7ED-4877-AFFA-1E7E56ACD12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89" t="7941" r="16392" b="5587"/>
          <a:stretch/>
        </p:blipFill>
        <p:spPr>
          <a:xfrm>
            <a:off x="1426074" y="1025325"/>
            <a:ext cx="6400800" cy="5194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5271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87C9DF9-F0A8-46FF-9AC1-20388A06F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/>
                <a:cs typeface="Calibri"/>
              </a:rPr>
              <a:t>TASK 3 PF – Trajectory PM with M2 model</a:t>
            </a:r>
            <a:endParaRPr lang="en-US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20B532EA-A270-D340-A8FC-6AA8426DCC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00" y="886691"/>
            <a:ext cx="7112000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7625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DB5C5AB-029B-4E0E-A953-FECB845EDD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/>
                <a:cs typeface="Calibri"/>
              </a:rPr>
              <a:t>TASK 1a</a:t>
            </a:r>
            <a:endParaRPr lang="en-US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8044E69-42DD-42B7-98FF-22E22438ED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5652" y="1321324"/>
            <a:ext cx="8001000" cy="3924151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it-IT" i="1">
                <a:latin typeface="Calibri"/>
                <a:cs typeface="Calibri"/>
              </a:rPr>
              <a:t>Ipotesi fatte:</a:t>
            </a:r>
            <a:endParaRPr lang="it-IT">
              <a:latin typeface="Calibri"/>
              <a:cs typeface="Calibri"/>
            </a:endParaRPr>
          </a:p>
          <a:p>
            <a:pPr lvl="1">
              <a:spcBef>
                <a:spcPct val="50000"/>
              </a:spcBef>
              <a:buFont typeface="Arial,Sans-Serif"/>
              <a:buChar char="•"/>
            </a:pPr>
            <a:r>
              <a:rPr lang="it-IT" i="1">
                <a:latin typeface="Calibri"/>
                <a:cs typeface="Calibri"/>
              </a:rPr>
              <a:t>1) Aggiunto un rumore gaussiano bianco nelle misurazioni (</a:t>
            </a:r>
            <a:r>
              <a:rPr lang="it-IT" i="1" err="1">
                <a:latin typeface="Calibri"/>
                <a:cs typeface="Calibri"/>
              </a:rPr>
              <a:t>sigmaTOA</a:t>
            </a:r>
            <a:r>
              <a:rPr lang="it-IT" i="1">
                <a:latin typeface="Calibri"/>
                <a:cs typeface="Calibri"/>
              </a:rPr>
              <a:t> 20 m e </a:t>
            </a:r>
            <a:r>
              <a:rPr lang="it-IT" i="1" err="1">
                <a:latin typeface="Calibri"/>
                <a:cs typeface="Calibri"/>
              </a:rPr>
              <a:t>sigmaAOA</a:t>
            </a:r>
            <a:r>
              <a:rPr lang="it-IT" i="1">
                <a:latin typeface="Calibri"/>
                <a:cs typeface="Calibri"/>
              </a:rPr>
              <a:t> 10 gradi);</a:t>
            </a:r>
          </a:p>
          <a:p>
            <a:pPr lvl="1">
              <a:spcBef>
                <a:spcPct val="50000"/>
              </a:spcBef>
              <a:buFont typeface="Arial,Sans-Serif"/>
              <a:buChar char="•"/>
            </a:pPr>
            <a:r>
              <a:rPr lang="it-IT" i="1">
                <a:latin typeface="Calibri"/>
                <a:cs typeface="Calibri"/>
              </a:rPr>
              <a:t>2) UE considerato come un AP avente 16 misurazioni effettuate (1 TOA e un AOA per ogni reale AP da individuare);</a:t>
            </a:r>
          </a:p>
          <a:p>
            <a:pPr lvl="1">
              <a:spcBef>
                <a:spcPct val="50000"/>
              </a:spcBef>
              <a:buFont typeface="Arial,Sans-Serif"/>
              <a:buChar char="•"/>
            </a:pPr>
            <a:endParaRPr lang="it-IT" b="1" i="1">
              <a:latin typeface="Calibri"/>
              <a:cs typeface="Calibri"/>
            </a:endParaRPr>
          </a:p>
          <a:p>
            <a:pPr algn="l"/>
            <a:r>
              <a:rPr lang="en-US" sz="1800" b="0" i="1">
                <a:solidFill>
                  <a:srgbClr val="003F6E"/>
                </a:solidFill>
                <a:latin typeface="Calibri"/>
                <a:cs typeface="Calibri"/>
              </a:rPr>
              <a:t>Step </a:t>
            </a:r>
            <a:r>
              <a:rPr lang="en-US" sz="1800" b="0" i="1" err="1">
                <a:solidFill>
                  <a:srgbClr val="003F6E"/>
                </a:solidFill>
                <a:latin typeface="Calibri"/>
                <a:cs typeface="Calibri"/>
              </a:rPr>
              <a:t>eseguiti</a:t>
            </a:r>
            <a:r>
              <a:rPr lang="en-US" sz="1800" b="0" i="1">
                <a:solidFill>
                  <a:srgbClr val="003F6E"/>
                </a:solidFill>
                <a:latin typeface="Calibri"/>
                <a:cs typeface="Calibri"/>
              </a:rPr>
              <a:t> per </a:t>
            </a:r>
            <a:r>
              <a:rPr lang="en-US" sz="1800" b="0" i="1" err="1">
                <a:solidFill>
                  <a:srgbClr val="003F6E"/>
                </a:solidFill>
                <a:latin typeface="Calibri"/>
                <a:cs typeface="Calibri"/>
              </a:rPr>
              <a:t>ogni</a:t>
            </a:r>
            <a:r>
              <a:rPr lang="en-US" sz="1800" b="0" i="1">
                <a:solidFill>
                  <a:srgbClr val="003F6E"/>
                </a:solidFill>
                <a:latin typeface="Calibri"/>
                <a:cs typeface="Calibri"/>
              </a:rPr>
              <a:t> AP: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endParaRPr lang="en-US" sz="1600" b="0" i="1">
              <a:solidFill>
                <a:srgbClr val="003F6E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600" b="0" i="1" err="1">
                <a:solidFill>
                  <a:srgbClr val="003F6E"/>
                </a:solidFill>
                <a:latin typeface="Calibri"/>
                <a:cs typeface="Calibri"/>
              </a:rPr>
              <a:t>Calcolo</a:t>
            </a:r>
            <a:r>
              <a:rPr lang="en-US" sz="1600" b="0" i="1">
                <a:solidFill>
                  <a:srgbClr val="003F6E"/>
                </a:solidFill>
                <a:latin typeface="Calibri"/>
                <a:cs typeface="Calibri"/>
              </a:rPr>
              <a:t> del </a:t>
            </a:r>
            <a:r>
              <a:rPr lang="en-US" sz="1600" b="0" i="1" err="1">
                <a:solidFill>
                  <a:srgbClr val="003F6E"/>
                </a:solidFill>
                <a:latin typeface="Calibri"/>
                <a:cs typeface="Calibri"/>
              </a:rPr>
              <a:t>LikelihoodTOA</a:t>
            </a:r>
            <a:r>
              <a:rPr lang="en-US" sz="1600" b="0" i="1">
                <a:solidFill>
                  <a:srgbClr val="003F6E"/>
                </a:solidFill>
                <a:latin typeface="Calibri"/>
                <a:cs typeface="Calibri"/>
              </a:rPr>
              <a:t> e </a:t>
            </a:r>
            <a:r>
              <a:rPr lang="en-US" sz="1600" b="0" i="1" err="1">
                <a:solidFill>
                  <a:srgbClr val="003F6E"/>
                </a:solidFill>
                <a:latin typeface="Calibri"/>
                <a:cs typeface="Calibri"/>
              </a:rPr>
              <a:t>LikelihoodAOA</a:t>
            </a:r>
            <a:r>
              <a:rPr lang="en-US" sz="1600" b="0" i="1">
                <a:solidFill>
                  <a:srgbClr val="003F6E"/>
                </a:solidFill>
                <a:latin typeface="Calibri"/>
                <a:cs typeface="Calibri"/>
              </a:rPr>
              <a:t> per </a:t>
            </a:r>
            <a:r>
              <a:rPr lang="en-US" sz="1600" b="0" i="1" err="1">
                <a:solidFill>
                  <a:srgbClr val="003F6E"/>
                </a:solidFill>
                <a:latin typeface="Calibri"/>
                <a:cs typeface="Calibri"/>
              </a:rPr>
              <a:t>ogni</a:t>
            </a:r>
            <a:r>
              <a:rPr lang="en-US" sz="1600" b="0" i="1">
                <a:solidFill>
                  <a:srgbClr val="003F6E"/>
                </a:solidFill>
                <a:latin typeface="Calibri"/>
                <a:cs typeface="Calibri"/>
              </a:rPr>
              <a:t> punto di una </a:t>
            </a:r>
            <a:r>
              <a:rPr lang="en-US" sz="1600" b="0" i="1" err="1">
                <a:solidFill>
                  <a:srgbClr val="003F6E"/>
                </a:solidFill>
                <a:latin typeface="Calibri"/>
                <a:cs typeface="Calibri"/>
              </a:rPr>
              <a:t>griglia</a:t>
            </a:r>
            <a:r>
              <a:rPr lang="en-US" sz="1600" b="0" i="1">
                <a:solidFill>
                  <a:srgbClr val="003F6E"/>
                </a:solidFill>
                <a:latin typeface="Calibri"/>
                <a:cs typeface="Calibri"/>
              </a:rPr>
              <a:t> 1000X1000;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600" b="0" i="1" err="1">
                <a:solidFill>
                  <a:srgbClr val="003F6E"/>
                </a:solidFill>
                <a:latin typeface="Calibri"/>
                <a:cs typeface="Calibri"/>
              </a:rPr>
              <a:t>Moltiplicazione</a:t>
            </a:r>
            <a:r>
              <a:rPr lang="en-US" sz="1600" b="0" i="1">
                <a:solidFill>
                  <a:srgbClr val="003F6E"/>
                </a:solidFill>
                <a:latin typeface="Calibri"/>
                <a:cs typeface="Calibri"/>
              </a:rPr>
              <a:t> del </a:t>
            </a:r>
            <a:r>
              <a:rPr lang="en-US" sz="1600" b="0" i="1" err="1">
                <a:solidFill>
                  <a:srgbClr val="003F6E"/>
                </a:solidFill>
                <a:latin typeface="Calibri"/>
                <a:cs typeface="Calibri"/>
              </a:rPr>
              <a:t>LikelihoodTOA</a:t>
            </a:r>
            <a:r>
              <a:rPr lang="en-US" sz="1600" b="0" i="1">
                <a:solidFill>
                  <a:srgbClr val="003F6E"/>
                </a:solidFill>
                <a:latin typeface="Calibri"/>
                <a:cs typeface="Calibri"/>
              </a:rPr>
              <a:t> per </a:t>
            </a:r>
            <a:r>
              <a:rPr lang="en-US" sz="1600" b="0" i="1" err="1">
                <a:solidFill>
                  <a:srgbClr val="003F6E"/>
                </a:solidFill>
                <a:latin typeface="Calibri"/>
                <a:cs typeface="Calibri"/>
              </a:rPr>
              <a:t>il</a:t>
            </a:r>
            <a:r>
              <a:rPr lang="en-US" sz="1600" b="0" i="1">
                <a:solidFill>
                  <a:srgbClr val="003F6E"/>
                </a:solidFill>
                <a:latin typeface="Calibri"/>
                <a:cs typeface="Calibri"/>
              </a:rPr>
              <a:t> </a:t>
            </a:r>
            <a:r>
              <a:rPr lang="en-US" sz="1600" b="0" i="1" u="sng" err="1">
                <a:solidFill>
                  <a:srgbClr val="003F6E"/>
                </a:solidFill>
                <a:latin typeface="Calibri"/>
                <a:cs typeface="Calibri"/>
              </a:rPr>
              <a:t>LikelihoodAOA</a:t>
            </a:r>
            <a:r>
              <a:rPr lang="en-US" sz="1600" b="0" i="1">
                <a:solidFill>
                  <a:srgbClr val="003F6E"/>
                </a:solidFill>
                <a:latin typeface="Calibri"/>
                <a:cs typeface="Calibri"/>
              </a:rPr>
              <a:t> e </a:t>
            </a:r>
            <a:r>
              <a:rPr lang="en-US" sz="1600" b="0" i="1" err="1">
                <a:solidFill>
                  <a:srgbClr val="003F6E"/>
                </a:solidFill>
                <a:latin typeface="Calibri"/>
                <a:cs typeface="Calibri"/>
              </a:rPr>
              <a:t>normalizzazione</a:t>
            </a:r>
            <a:r>
              <a:rPr lang="en-US" sz="1600" b="0" i="1">
                <a:solidFill>
                  <a:srgbClr val="003F6E"/>
                </a:solidFill>
                <a:latin typeface="Calibri"/>
                <a:cs typeface="Calibri"/>
              </a:rPr>
              <a:t>;</a:t>
            </a:r>
            <a:endParaRPr lang="en-US" sz="1600" b="0" i="1">
              <a:latin typeface="Arial"/>
              <a:cs typeface="Arial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600" b="0" i="1" err="1">
                <a:solidFill>
                  <a:srgbClr val="003F6E"/>
                </a:solidFill>
                <a:latin typeface="Calibri"/>
                <a:cs typeface="Calibri"/>
              </a:rPr>
              <a:t>Calcolo</a:t>
            </a:r>
            <a:r>
              <a:rPr lang="en-US" sz="1600" b="0" i="1">
                <a:solidFill>
                  <a:srgbClr val="003F6E"/>
                </a:solidFill>
                <a:latin typeface="Calibri"/>
                <a:cs typeface="Calibri"/>
              </a:rPr>
              <a:t> del Massimo per </a:t>
            </a:r>
            <a:r>
              <a:rPr lang="en-US" sz="1600" b="0" i="1" err="1">
                <a:solidFill>
                  <a:srgbClr val="003F6E"/>
                </a:solidFill>
                <a:latin typeface="Calibri"/>
                <a:cs typeface="Calibri"/>
              </a:rPr>
              <a:t>il</a:t>
            </a:r>
            <a:r>
              <a:rPr lang="en-US" sz="1600" b="0" i="1">
                <a:solidFill>
                  <a:srgbClr val="003F6E"/>
                </a:solidFill>
                <a:latin typeface="Calibri"/>
                <a:cs typeface="Calibri"/>
              </a:rPr>
              <a:t> Maximum Likelihood;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036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1F8005D9-A6FA-47BC-9970-C388C53EF0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54" t="7659" r="7774" b="6126"/>
          <a:stretch/>
        </p:blipFill>
        <p:spPr>
          <a:xfrm>
            <a:off x="1366888" y="1348032"/>
            <a:ext cx="6546914" cy="4392891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5A47983-0B1F-4E07-8B0F-D816DE7CB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/>
                <a:cs typeface="Calibri"/>
              </a:rPr>
              <a:t>TASK 3 PF – Distance error M1</a:t>
            </a: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DEA4CE-392B-4E3A-A0D5-1459529B3975}"/>
              </a:ext>
            </a:extLst>
          </p:cNvPr>
          <p:cNvSpPr txBox="1"/>
          <p:nvPr/>
        </p:nvSpPr>
        <p:spPr bwMode="auto">
          <a:xfrm>
            <a:off x="5805270" y="1679344"/>
            <a:ext cx="2291499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400" b="0">
                <a:solidFill>
                  <a:srgbClr val="003F6E"/>
                </a:solidFill>
              </a:rPr>
              <a:t>Mean error PF=21.48m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A87109-BE18-4E06-9F52-9F418F08FA2F}"/>
              </a:ext>
            </a:extLst>
          </p:cNvPr>
          <p:cNvSpPr txBox="1"/>
          <p:nvPr/>
        </p:nvSpPr>
        <p:spPr bwMode="auto">
          <a:xfrm rot="16200000">
            <a:off x="1074850" y="3436754"/>
            <a:ext cx="310697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400" b="0">
                <a:solidFill>
                  <a:schemeClr val="tx1"/>
                </a:solidFill>
              </a:rPr>
              <a:t>[m]</a:t>
            </a:r>
          </a:p>
        </p:txBody>
      </p:sp>
    </p:spTree>
    <p:extLst>
      <p:ext uri="{BB962C8B-B14F-4D97-AF65-F5344CB8AC3E}">
        <p14:creationId xmlns:p14="http://schemas.microsoft.com/office/powerpoint/2010/main" val="31781966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5A47983-0B1F-4E07-8B0F-D816DE7CB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/>
                <a:cs typeface="Calibri"/>
              </a:rPr>
              <a:t>TASK 3 PF M2 model– Distance error M2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A87109-BE18-4E06-9F52-9F418F08FA2F}"/>
              </a:ext>
            </a:extLst>
          </p:cNvPr>
          <p:cNvSpPr txBox="1"/>
          <p:nvPr/>
        </p:nvSpPr>
        <p:spPr bwMode="auto">
          <a:xfrm rot="16200000">
            <a:off x="1074850" y="3436754"/>
            <a:ext cx="310697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400" b="0">
                <a:solidFill>
                  <a:schemeClr val="tx1"/>
                </a:solidFill>
              </a:rPr>
              <a:t>[m]</a:t>
            </a:r>
          </a:p>
        </p:txBody>
      </p:sp>
      <p:pic>
        <p:nvPicPr>
          <p:cNvPr id="8" name="Immagine 7" descr="Immagine che contiene testo, mappa&#10;&#10;Descrizione generata automaticamente">
            <a:extLst>
              <a:ext uri="{FF2B5EF4-FFF2-40B4-BE49-F238E27FC236}">
                <a16:creationId xmlns:a16="http://schemas.microsoft.com/office/drawing/2014/main" id="{DC741E33-45A9-4340-9404-2124BA6D71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476" y="874527"/>
            <a:ext cx="7112000" cy="5334000"/>
          </a:xfrm>
          <a:prstGeom prst="rect">
            <a:avLst/>
          </a:prstGeom>
        </p:spPr>
      </p:pic>
      <p:sp>
        <p:nvSpPr>
          <p:cNvPr id="9" name="TextBox 5">
            <a:extLst>
              <a:ext uri="{FF2B5EF4-FFF2-40B4-BE49-F238E27FC236}">
                <a16:creationId xmlns:a16="http://schemas.microsoft.com/office/drawing/2014/main" id="{0FCD6A88-6393-5544-91ED-2CE8A5C32797}"/>
              </a:ext>
            </a:extLst>
          </p:cNvPr>
          <p:cNvSpPr txBox="1"/>
          <p:nvPr/>
        </p:nvSpPr>
        <p:spPr bwMode="auto">
          <a:xfrm>
            <a:off x="5480901" y="1273920"/>
            <a:ext cx="2291499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400" b="0">
                <a:solidFill>
                  <a:srgbClr val="003F6E"/>
                </a:solidFill>
              </a:rPr>
              <a:t>Mean error PF=3.3067m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EE641F-558E-49DE-8346-16AB47037C08}"/>
              </a:ext>
            </a:extLst>
          </p:cNvPr>
          <p:cNvSpPr txBox="1"/>
          <p:nvPr/>
        </p:nvSpPr>
        <p:spPr bwMode="auto">
          <a:xfrm rot="16200000">
            <a:off x="1466849" y="3433804"/>
            <a:ext cx="310697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400" b="0">
                <a:solidFill>
                  <a:schemeClr val="tx1"/>
                </a:solidFill>
              </a:rPr>
              <a:t>[m]</a:t>
            </a:r>
          </a:p>
        </p:txBody>
      </p:sp>
    </p:spTree>
    <p:extLst>
      <p:ext uri="{BB962C8B-B14F-4D97-AF65-F5344CB8AC3E}">
        <p14:creationId xmlns:p14="http://schemas.microsoft.com/office/powerpoint/2010/main" val="13724473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egnaposto contenuto 5" descr="Immagine che contiene testo, mappa&#10;&#10;Descrizione generata automaticamente">
            <a:extLst>
              <a:ext uri="{FF2B5EF4-FFF2-40B4-BE49-F238E27FC236}">
                <a16:creationId xmlns:a16="http://schemas.microsoft.com/office/drawing/2014/main" id="{78DF075D-B460-FF48-B947-4DE349399C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78" t="-904" r="14669" b="904"/>
          <a:stretch/>
        </p:blipFill>
        <p:spPr>
          <a:xfrm>
            <a:off x="1585336" y="893707"/>
            <a:ext cx="6590289" cy="5361709"/>
          </a:xfrm>
        </p:spPr>
      </p:pic>
      <p:sp>
        <p:nvSpPr>
          <p:cNvPr id="3" name="Titolo 2">
            <a:extLst>
              <a:ext uri="{FF2B5EF4-FFF2-40B4-BE49-F238E27FC236}">
                <a16:creationId xmlns:a16="http://schemas.microsoft.com/office/drawing/2014/main" id="{8BBB5D4B-B473-6E48-9292-4B3275297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TASK 3 – CEP95 Particle Filter with M2 model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316627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37234C2-3059-4472-AB02-FBACE703C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TASK 4 – Objectives and model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40F6C0B-1BCF-49C6-B4EA-7FC65DDE3546}"/>
              </a:ext>
            </a:extLst>
          </p:cNvPr>
          <p:cNvSpPr/>
          <p:nvPr/>
        </p:nvSpPr>
        <p:spPr>
          <a:xfrm>
            <a:off x="532614" y="1025325"/>
            <a:ext cx="807877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0" err="1">
                <a:solidFill>
                  <a:srgbClr val="003F6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Eseguire</a:t>
            </a:r>
            <a:r>
              <a:rPr lang="en-US" sz="1800" b="0">
                <a:solidFill>
                  <a:srgbClr val="003F6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b="0" err="1">
                <a:solidFill>
                  <a:srgbClr val="003F6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il</a:t>
            </a:r>
            <a:r>
              <a:rPr lang="en-US" sz="1800" b="0">
                <a:solidFill>
                  <a:srgbClr val="003F6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tracking </a:t>
            </a:r>
            <a:r>
              <a:rPr lang="en-US" sz="1800" b="0" err="1">
                <a:solidFill>
                  <a:srgbClr val="003F6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utilizzando</a:t>
            </a:r>
            <a:r>
              <a:rPr lang="en-US" sz="1800" b="0">
                <a:solidFill>
                  <a:srgbClr val="003F6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b="0" i="1">
                <a:solidFill>
                  <a:srgbClr val="003F6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KF </a:t>
            </a:r>
            <a:r>
              <a:rPr lang="en-US" sz="1800" b="0" err="1">
                <a:solidFill>
                  <a:srgbClr val="003F6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</a:t>
            </a:r>
            <a:r>
              <a:rPr lang="en-US" sz="1800" b="0">
                <a:solidFill>
                  <a:srgbClr val="003F6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una </a:t>
            </a:r>
            <a:r>
              <a:rPr lang="en-US" sz="1800" b="0" err="1">
                <a:solidFill>
                  <a:srgbClr val="003F6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traiettoria</a:t>
            </a:r>
            <a:r>
              <a:rPr lang="en-US" sz="1800" b="0">
                <a:solidFill>
                  <a:srgbClr val="003F6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b="0" u="sng">
                <a:solidFill>
                  <a:srgbClr val="003F6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non nota</a:t>
            </a:r>
            <a:r>
              <a:rPr lang="en-US" sz="1800" b="0">
                <a:solidFill>
                  <a:srgbClr val="003F6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;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0" err="1">
                <a:solidFill>
                  <a:srgbClr val="003F6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Analogamente</a:t>
            </a:r>
            <a:r>
              <a:rPr lang="en-US" sz="1800" b="0">
                <a:solidFill>
                  <a:srgbClr val="003F6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 </a:t>
            </a:r>
            <a:r>
              <a:rPr lang="en-US" sz="1800" b="0" err="1">
                <a:solidFill>
                  <a:srgbClr val="003F6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quanto</a:t>
            </a:r>
            <a:r>
              <a:rPr lang="en-US" sz="1800" b="0">
                <a:solidFill>
                  <a:srgbClr val="003F6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b="0" err="1">
                <a:solidFill>
                  <a:srgbClr val="003F6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fatto</a:t>
            </a:r>
            <a:r>
              <a:rPr lang="en-US" sz="1800" b="0">
                <a:solidFill>
                  <a:srgbClr val="003F6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in </a:t>
            </a:r>
            <a:r>
              <a:rPr lang="en-US" sz="1800" b="0" err="1">
                <a:solidFill>
                  <a:srgbClr val="003F6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precedenza</a:t>
            </a:r>
            <a:r>
              <a:rPr lang="en-US" sz="1800" b="0">
                <a:solidFill>
                  <a:srgbClr val="003F6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è </a:t>
            </a:r>
            <a:r>
              <a:rPr lang="en-US" sz="1800" b="0" err="1">
                <a:solidFill>
                  <a:srgbClr val="003F6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stato</a:t>
            </a:r>
            <a:r>
              <a:rPr lang="en-US" sz="1800" b="0">
                <a:solidFill>
                  <a:srgbClr val="003F6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b="0" err="1">
                <a:solidFill>
                  <a:srgbClr val="003F6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implementato</a:t>
            </a:r>
            <a:r>
              <a:rPr lang="en-US" sz="1800" b="0">
                <a:solidFill>
                  <a:srgbClr val="003F6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un </a:t>
            </a:r>
            <a:r>
              <a:rPr lang="en-US" sz="1800" i="1">
                <a:solidFill>
                  <a:srgbClr val="003F6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EKF </a:t>
            </a:r>
            <a:r>
              <a:rPr lang="en-US" sz="1800" b="0">
                <a:solidFill>
                  <a:srgbClr val="003F6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;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0" i="1">
                <a:solidFill>
                  <a:srgbClr val="003F6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Motion Model </a:t>
            </a:r>
            <a:r>
              <a:rPr lang="en-US" sz="1800" b="0" err="1">
                <a:solidFill>
                  <a:srgbClr val="003F6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utilizzato</a:t>
            </a:r>
            <a:r>
              <a:rPr lang="en-US" sz="1800" b="0" i="1">
                <a:solidFill>
                  <a:srgbClr val="003F6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b="0">
                <a:solidFill>
                  <a:srgbClr val="003F6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 </a:t>
            </a:r>
            <a:r>
              <a:rPr lang="en-US" sz="1800" b="0" err="1">
                <a:solidFill>
                  <a:srgbClr val="003F6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questo</a:t>
            </a:r>
            <a:r>
              <a:rPr lang="en-US" sz="1800" b="0">
                <a:solidFill>
                  <a:srgbClr val="003F6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b="0" err="1">
                <a:solidFill>
                  <a:srgbClr val="003F6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caso</a:t>
            </a:r>
            <a:r>
              <a:rPr lang="en-US" sz="1800" b="0">
                <a:solidFill>
                  <a:srgbClr val="003F6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è </a:t>
            </a:r>
            <a:r>
              <a:rPr lang="en-US" sz="1800" b="0" i="1">
                <a:solidFill>
                  <a:srgbClr val="003F6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M3: </a:t>
            </a:r>
            <a:r>
              <a:rPr lang="en-US" sz="1800" b="0" err="1">
                <a:solidFill>
                  <a:srgbClr val="003F6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l’unica</a:t>
            </a:r>
            <a:r>
              <a:rPr lang="en-US" sz="1800" b="0">
                <a:solidFill>
                  <a:srgbClr val="003F6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b="0" err="1">
                <a:solidFill>
                  <a:srgbClr val="003F6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informazione</a:t>
            </a:r>
            <a:r>
              <a:rPr lang="en-US" sz="1800" b="0">
                <a:solidFill>
                  <a:srgbClr val="003F6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data </a:t>
            </a:r>
            <a:r>
              <a:rPr lang="en-US" sz="1800" b="0" err="1">
                <a:solidFill>
                  <a:srgbClr val="003F6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sulla</a:t>
            </a:r>
            <a:r>
              <a:rPr lang="en-US" sz="1800" b="0">
                <a:solidFill>
                  <a:srgbClr val="003F6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b="0" err="1">
                <a:solidFill>
                  <a:srgbClr val="003F6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velocità</a:t>
            </a:r>
            <a:r>
              <a:rPr lang="en-US" sz="1800" b="0">
                <a:solidFill>
                  <a:srgbClr val="003F6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è </a:t>
            </a:r>
            <a:r>
              <a:rPr lang="en-US" sz="1800" b="0" err="1">
                <a:solidFill>
                  <a:srgbClr val="003F6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il</a:t>
            </a:r>
            <a:r>
              <a:rPr lang="en-US" sz="1800" b="0">
                <a:solidFill>
                  <a:srgbClr val="003F6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b="0" err="1">
                <a:solidFill>
                  <a:srgbClr val="003F6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valore</a:t>
            </a:r>
            <a:r>
              <a:rPr lang="en-US" sz="1800" b="0">
                <a:solidFill>
                  <a:srgbClr val="003F6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b="0" err="1">
                <a:solidFill>
                  <a:srgbClr val="003F6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della</a:t>
            </a:r>
            <a:r>
              <a:rPr lang="en-US" sz="1800" b="0">
                <a:solidFill>
                  <a:srgbClr val="003F6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b="0" err="1">
                <a:solidFill>
                  <a:srgbClr val="003F6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velocità</a:t>
            </a:r>
            <a:r>
              <a:rPr lang="en-US" sz="1800" b="0">
                <a:solidFill>
                  <a:srgbClr val="003F6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b="0" err="1">
                <a:solidFill>
                  <a:srgbClr val="003F6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iniziale</a:t>
            </a:r>
            <a:r>
              <a:rPr lang="en-US" sz="1800" b="0">
                <a:solidFill>
                  <a:srgbClr val="003F6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en-US" sz="1800" b="0" i="1">
                <a:solidFill>
                  <a:srgbClr val="003F6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50km/h</a:t>
            </a:r>
            <a:r>
              <a:rPr lang="en-US" sz="1800" b="0">
                <a:solidFill>
                  <a:srgbClr val="003F6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);</a:t>
            </a:r>
          </a:p>
        </p:txBody>
      </p:sp>
      <p:pic>
        <p:nvPicPr>
          <p:cNvPr id="5" name="Immagine 4" descr="Immagine che contiene mappa&#10;&#10;Descrizione generata automaticamente">
            <a:extLst>
              <a:ext uri="{FF2B5EF4-FFF2-40B4-BE49-F238E27FC236}">
                <a16:creationId xmlns:a16="http://schemas.microsoft.com/office/drawing/2014/main" id="{55516F6A-C45C-494B-9389-C87E4184CD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1677" y="2502653"/>
            <a:ext cx="4780643" cy="3585482"/>
          </a:xfrm>
          <a:prstGeom prst="rect">
            <a:avLst/>
          </a:prstGeom>
        </p:spPr>
      </p:pic>
      <p:sp>
        <p:nvSpPr>
          <p:cNvPr id="7" name="Doppia parentesi graffa 6">
            <a:extLst>
              <a:ext uri="{FF2B5EF4-FFF2-40B4-BE49-F238E27FC236}">
                <a16:creationId xmlns:a16="http://schemas.microsoft.com/office/drawing/2014/main" id="{6E9C45FC-D41D-2B4F-8CB4-28A04159DBCE}"/>
              </a:ext>
            </a:extLst>
          </p:cNvPr>
          <p:cNvSpPr/>
          <p:nvPr/>
        </p:nvSpPr>
        <p:spPr>
          <a:xfrm flipH="1">
            <a:off x="532611" y="1025325"/>
            <a:ext cx="45719" cy="1477328"/>
          </a:xfrm>
          <a:prstGeom prst="bracePair">
            <a:avLst/>
          </a:prstGeom>
          <a:ln>
            <a:solidFill>
              <a:srgbClr val="0070C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0AA02D-A724-41C3-A58F-ECA2113345F0}"/>
              </a:ext>
            </a:extLst>
          </p:cNvPr>
          <p:cNvSpPr txBox="1"/>
          <p:nvPr/>
        </p:nvSpPr>
        <p:spPr bwMode="auto">
          <a:xfrm rot="16200000">
            <a:off x="2012388" y="4018383"/>
            <a:ext cx="338579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400" b="0">
                <a:solidFill>
                  <a:schemeClr val="tx1"/>
                </a:solidFill>
              </a:rPr>
              <a:t>[m]</a:t>
            </a:r>
          </a:p>
        </p:txBody>
      </p:sp>
    </p:spTree>
    <p:extLst>
      <p:ext uri="{BB962C8B-B14F-4D97-AF65-F5344CB8AC3E}">
        <p14:creationId xmlns:p14="http://schemas.microsoft.com/office/powerpoint/2010/main" val="36001921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6D54EAA8-D64E-458E-A1B6-E732014E1B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81" r="18023"/>
          <a:stretch/>
        </p:blipFill>
        <p:spPr>
          <a:xfrm>
            <a:off x="1371600" y="762626"/>
            <a:ext cx="5314358" cy="4541359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EC089A27-FEDE-4963-8701-8D306C1F7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TASK 4 – Results</a:t>
            </a:r>
          </a:p>
        </p:txBody>
      </p:sp>
      <p:pic>
        <p:nvPicPr>
          <p:cNvPr id="4" name="Picture 3" descr="A picture containing umbrella, accessory, rain, boat&#10;&#10;Description automatically generated">
            <a:extLst>
              <a:ext uri="{FF2B5EF4-FFF2-40B4-BE49-F238E27FC236}">
                <a16:creationId xmlns:a16="http://schemas.microsoft.com/office/drawing/2014/main" id="{7978E625-4A8F-416B-B2C9-118F141BE3D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397" y="2615939"/>
            <a:ext cx="1707957" cy="952107"/>
          </a:xfrm>
          <a:prstGeom prst="rect">
            <a:avLst/>
          </a:prstGeom>
        </p:spPr>
      </p:pic>
      <p:pic>
        <p:nvPicPr>
          <p:cNvPr id="6" name="Picture 5" descr="A black and red toy car&#10;&#10;Description automatically generated">
            <a:extLst>
              <a:ext uri="{FF2B5EF4-FFF2-40B4-BE49-F238E27FC236}">
                <a16:creationId xmlns:a16="http://schemas.microsoft.com/office/drawing/2014/main" id="{EA781359-AF6D-46FF-A794-516FFAE6AFB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965" b="95887" l="5109" r="97174">
                        <a14:foregroundMark x1="9130" y1="17163" x2="8370" y2="17730"/>
                        <a14:foregroundMark x1="52391" y1="4965" x2="38370" y2="24823"/>
                        <a14:foregroundMark x1="38370" y1="24823" x2="59783" y2="22411"/>
                        <a14:foregroundMark x1="59783" y1="22411" x2="46630" y2="12340"/>
                        <a14:foregroundMark x1="7935" y1="35177" x2="7500" y2="63688"/>
                        <a14:foregroundMark x1="7500" y1="63688" x2="7500" y2="35887"/>
                        <a14:foregroundMark x1="7500" y1="35887" x2="6522" y2="64965"/>
                        <a14:foregroundMark x1="6522" y1="64965" x2="5109" y2="37305"/>
                        <a14:foregroundMark x1="34783" y1="21986" x2="31957" y2="26667"/>
                        <a14:foregroundMark x1="34457" y1="19291" x2="23804" y2="25106"/>
                        <a14:foregroundMark x1="24674" y1="89929" x2="41304" y2="91064"/>
                        <a14:foregroundMark x1="31196" y1="96312" x2="35652" y2="94184"/>
                        <a14:foregroundMark x1="92283" y1="41135" x2="92283" y2="41135"/>
                        <a14:foregroundMark x1="96739" y1="40567" x2="96739" y2="40567"/>
                        <a14:foregroundMark x1="97174" y1="41560" x2="97174" y2="41560"/>
                        <a14:foregroundMark x1="92283" y1="27234" x2="92283" y2="27234"/>
                        <a14:foregroundMark x1="89022" y1="25674" x2="89022" y2="25674"/>
                        <a14:foregroundMark x1="43370" y1="12908" x2="43370" y2="12908"/>
                        <a14:foregroundMark x1="76413" y1="35177" x2="76413" y2="35177"/>
                        <a14:foregroundMark x1="71522" y1="65532" x2="71522" y2="65532"/>
                        <a14:foregroundMark x1="72717" y1="63972" x2="72717" y2="63972"/>
                        <a14:foregroundMark x1="75543" y1="61844" x2="75543" y2="61844"/>
                        <a14:foregroundMark x1="76739" y1="59149" x2="76739" y2="59149"/>
                        <a14:foregroundMark x1="87826" y1="23546" x2="87826" y2="23546"/>
                        <a14:foregroundMark x1="89783" y1="24113" x2="89783" y2="24113"/>
                        <a14:foregroundMark x1="91848" y1="27234" x2="91848" y2="27234"/>
                        <a14:foregroundMark x1="92717" y1="26241" x2="92717" y2="26241"/>
                        <a14:foregroundMark x1="91413" y1="24539" x2="91413" y2="24539"/>
                        <a14:backgroundMark x1="7935" y1="19291" x2="7935" y2="17730"/>
                        <a14:backgroundMark x1="8370" y1="21418" x2="10761" y2="1872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12306">
            <a:off x="2950795" y="3023501"/>
            <a:ext cx="651141" cy="49897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6B86322-EC61-4072-8CCA-8944B2865B59}"/>
              </a:ext>
            </a:extLst>
          </p:cNvPr>
          <p:cNvSpPr txBox="1"/>
          <p:nvPr/>
        </p:nvSpPr>
        <p:spPr bwMode="auto">
          <a:xfrm>
            <a:off x="1066756" y="5158660"/>
            <a:ext cx="6477087" cy="1107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285750" indent="-285750" algn="l">
              <a:buFont typeface="Arial" pitchFamily="34" charset="0"/>
              <a:buChar char="•"/>
            </a:pPr>
            <a:r>
              <a:rPr lang="en-US" sz="1800" b="0">
                <a:solidFill>
                  <a:srgbClr val="003F6E"/>
                </a:solidFill>
                <a:latin typeface="Calibri"/>
                <a:cs typeface="Calibri"/>
              </a:rPr>
              <a:t>Il </a:t>
            </a:r>
            <a:r>
              <a:rPr lang="en-US" sz="1800" b="0" err="1">
                <a:solidFill>
                  <a:srgbClr val="003F6E"/>
                </a:solidFill>
                <a:latin typeface="Calibri"/>
                <a:cs typeface="Calibri"/>
              </a:rPr>
              <a:t>grafico</a:t>
            </a:r>
            <a:r>
              <a:rPr lang="en-US" sz="1800" b="0">
                <a:solidFill>
                  <a:srgbClr val="003F6E"/>
                </a:solidFill>
                <a:latin typeface="Calibri"/>
                <a:cs typeface="Calibri"/>
              </a:rPr>
              <a:t> </a:t>
            </a:r>
            <a:r>
              <a:rPr lang="en-US" sz="1800" b="0" err="1">
                <a:solidFill>
                  <a:srgbClr val="003F6E"/>
                </a:solidFill>
                <a:latin typeface="Calibri"/>
                <a:cs typeface="Calibri"/>
              </a:rPr>
              <a:t>riportato</a:t>
            </a:r>
            <a:r>
              <a:rPr lang="en-US" sz="1800" b="0">
                <a:solidFill>
                  <a:srgbClr val="003F6E"/>
                </a:solidFill>
                <a:latin typeface="Calibri"/>
                <a:cs typeface="Calibri"/>
              </a:rPr>
              <a:t> </a:t>
            </a:r>
            <a:r>
              <a:rPr lang="en-US" sz="1800" b="0" err="1">
                <a:solidFill>
                  <a:srgbClr val="003F6E"/>
                </a:solidFill>
                <a:latin typeface="Calibri"/>
                <a:cs typeface="Calibri"/>
              </a:rPr>
              <a:t>può</a:t>
            </a:r>
            <a:r>
              <a:rPr lang="en-US" sz="1800" b="0">
                <a:solidFill>
                  <a:srgbClr val="003F6E"/>
                </a:solidFill>
                <a:latin typeface="Calibri"/>
                <a:cs typeface="Calibri"/>
              </a:rPr>
              <a:t> </a:t>
            </a:r>
            <a:r>
              <a:rPr lang="en-US" sz="1800" b="0" err="1">
                <a:solidFill>
                  <a:srgbClr val="003F6E"/>
                </a:solidFill>
                <a:latin typeface="Calibri"/>
                <a:cs typeface="Calibri"/>
              </a:rPr>
              <a:t>essere</a:t>
            </a:r>
            <a:r>
              <a:rPr lang="en-US" sz="1800" b="0">
                <a:solidFill>
                  <a:srgbClr val="003F6E"/>
                </a:solidFill>
                <a:latin typeface="Calibri"/>
                <a:cs typeface="Calibri"/>
              </a:rPr>
              <a:t> </a:t>
            </a:r>
            <a:r>
              <a:rPr lang="en-US" sz="1800" b="0" err="1">
                <a:solidFill>
                  <a:srgbClr val="003F6E"/>
                </a:solidFill>
                <a:latin typeface="Calibri"/>
                <a:cs typeface="Calibri"/>
              </a:rPr>
              <a:t>migliorato</a:t>
            </a:r>
            <a:r>
              <a:rPr lang="en-US" sz="1800" b="0">
                <a:solidFill>
                  <a:srgbClr val="003F6E"/>
                </a:solidFill>
                <a:latin typeface="Calibri"/>
                <a:cs typeface="Calibri"/>
              </a:rPr>
              <a:t> in </a:t>
            </a:r>
            <a:r>
              <a:rPr lang="en-US" sz="1800" b="0" err="1">
                <a:solidFill>
                  <a:srgbClr val="003F6E"/>
                </a:solidFill>
                <a:latin typeface="Calibri"/>
                <a:cs typeface="Calibri"/>
              </a:rPr>
              <a:t>particolare</a:t>
            </a:r>
            <a:r>
              <a:rPr lang="en-US" sz="1800" b="0">
                <a:solidFill>
                  <a:srgbClr val="003F6E"/>
                </a:solidFill>
                <a:latin typeface="Calibri"/>
                <a:cs typeface="Calibri"/>
              </a:rPr>
              <a:t>, se fosse possible </a:t>
            </a:r>
            <a:r>
              <a:rPr lang="en-US" sz="1800" b="0" err="1">
                <a:solidFill>
                  <a:srgbClr val="003F6E"/>
                </a:solidFill>
                <a:latin typeface="Calibri"/>
                <a:cs typeface="Calibri"/>
              </a:rPr>
              <a:t>ricavare</a:t>
            </a:r>
            <a:r>
              <a:rPr lang="en-US" sz="1800" b="0">
                <a:solidFill>
                  <a:srgbClr val="003F6E"/>
                </a:solidFill>
                <a:latin typeface="Calibri"/>
                <a:cs typeface="Calibri"/>
              </a:rPr>
              <a:t> </a:t>
            </a:r>
            <a:r>
              <a:rPr lang="en-US" sz="1800" b="0" err="1">
                <a:solidFill>
                  <a:srgbClr val="003F6E"/>
                </a:solidFill>
                <a:latin typeface="Calibri"/>
                <a:cs typeface="Calibri"/>
              </a:rPr>
              <a:t>delle</a:t>
            </a:r>
            <a:r>
              <a:rPr lang="en-US" sz="1800" b="0">
                <a:solidFill>
                  <a:srgbClr val="003F6E"/>
                </a:solidFill>
                <a:latin typeface="Calibri"/>
                <a:cs typeface="Calibri"/>
              </a:rPr>
              <a:t> </a:t>
            </a:r>
            <a:r>
              <a:rPr lang="en-US" sz="1800" err="1">
                <a:solidFill>
                  <a:srgbClr val="003F6E"/>
                </a:solidFill>
                <a:latin typeface="Calibri"/>
                <a:cs typeface="Calibri"/>
              </a:rPr>
              <a:t>informazioni</a:t>
            </a:r>
            <a:r>
              <a:rPr lang="en-US" sz="1800" b="0">
                <a:solidFill>
                  <a:srgbClr val="003F6E"/>
                </a:solidFill>
                <a:latin typeface="Calibri"/>
                <a:cs typeface="Calibri"/>
              </a:rPr>
              <a:t> </a:t>
            </a:r>
            <a:r>
              <a:rPr lang="en-US" sz="1800" err="1">
                <a:solidFill>
                  <a:srgbClr val="003F6E"/>
                </a:solidFill>
                <a:latin typeface="Calibri"/>
                <a:cs typeface="Calibri"/>
              </a:rPr>
              <a:t>aggiuntive</a:t>
            </a:r>
            <a:r>
              <a:rPr lang="en-US" sz="1800" b="0">
                <a:solidFill>
                  <a:srgbClr val="003F6E"/>
                </a:solidFill>
                <a:latin typeface="Calibri"/>
                <a:cs typeface="Calibri"/>
              </a:rPr>
              <a:t> circa la </a:t>
            </a:r>
            <a:r>
              <a:rPr lang="en-US" sz="1800" err="1">
                <a:solidFill>
                  <a:srgbClr val="003F6E"/>
                </a:solidFill>
                <a:latin typeface="Calibri"/>
                <a:cs typeface="Calibri"/>
              </a:rPr>
              <a:t>velocità</a:t>
            </a:r>
            <a:r>
              <a:rPr lang="en-US" sz="1800" b="0">
                <a:solidFill>
                  <a:srgbClr val="003F6E"/>
                </a:solidFill>
                <a:latin typeface="Calibri"/>
                <a:cs typeface="Calibri"/>
              </a:rPr>
              <a:t> </a:t>
            </a:r>
            <a:r>
              <a:rPr lang="en-US" sz="1800" b="0" err="1">
                <a:solidFill>
                  <a:srgbClr val="003F6E"/>
                </a:solidFill>
                <a:latin typeface="Calibri"/>
                <a:cs typeface="Calibri"/>
              </a:rPr>
              <a:t>mediante</a:t>
            </a:r>
            <a:r>
              <a:rPr lang="en-US" sz="1800" b="0">
                <a:solidFill>
                  <a:srgbClr val="003F6E"/>
                </a:solidFill>
                <a:latin typeface="Calibri"/>
                <a:cs typeface="Calibri"/>
              </a:rPr>
              <a:t> </a:t>
            </a:r>
            <a:r>
              <a:rPr lang="en-US" sz="1800" b="0" err="1">
                <a:solidFill>
                  <a:srgbClr val="003F6E"/>
                </a:solidFill>
                <a:latin typeface="Calibri"/>
                <a:cs typeface="Calibri"/>
              </a:rPr>
              <a:t>l’utilizzo</a:t>
            </a:r>
            <a:r>
              <a:rPr lang="en-US" sz="1800" b="0">
                <a:solidFill>
                  <a:srgbClr val="003F6E"/>
                </a:solidFill>
                <a:latin typeface="Calibri"/>
                <a:cs typeface="Calibri"/>
              </a:rPr>
              <a:t> di un </a:t>
            </a:r>
            <a:r>
              <a:rPr lang="en-US" sz="1800" b="0" err="1">
                <a:solidFill>
                  <a:srgbClr val="003F6E"/>
                </a:solidFill>
                <a:latin typeface="Calibri"/>
                <a:cs typeface="Calibri"/>
              </a:rPr>
              <a:t>velocimetro</a:t>
            </a:r>
            <a:r>
              <a:rPr lang="en-US" sz="1800" b="0">
                <a:solidFill>
                  <a:srgbClr val="003F6E"/>
                </a:solidFill>
                <a:latin typeface="Calibri"/>
                <a:cs typeface="Calibri"/>
              </a:rPr>
              <a:t>: in </a:t>
            </a:r>
            <a:r>
              <a:rPr lang="en-US" sz="1800" b="0" err="1">
                <a:solidFill>
                  <a:srgbClr val="003F6E"/>
                </a:solidFill>
                <a:latin typeface="Calibri"/>
                <a:cs typeface="Calibri"/>
              </a:rPr>
              <a:t>tal</a:t>
            </a:r>
            <a:r>
              <a:rPr lang="en-US" sz="1800" b="0">
                <a:solidFill>
                  <a:srgbClr val="003F6E"/>
                </a:solidFill>
                <a:latin typeface="Calibri"/>
                <a:cs typeface="Calibri"/>
              </a:rPr>
              <a:t> modo </a:t>
            </a:r>
            <a:r>
              <a:rPr lang="en-US" sz="1800" b="0" err="1">
                <a:solidFill>
                  <a:srgbClr val="003F6E"/>
                </a:solidFill>
                <a:latin typeface="Calibri"/>
                <a:cs typeface="Calibri"/>
              </a:rPr>
              <a:t>si</a:t>
            </a:r>
            <a:r>
              <a:rPr lang="en-US" sz="1800" b="0">
                <a:solidFill>
                  <a:srgbClr val="003F6E"/>
                </a:solidFill>
                <a:latin typeface="Calibri"/>
                <a:cs typeface="Calibri"/>
              </a:rPr>
              <a:t> </a:t>
            </a:r>
            <a:r>
              <a:rPr lang="en-US" sz="1800" b="0" err="1">
                <a:solidFill>
                  <a:srgbClr val="003F6E"/>
                </a:solidFill>
                <a:latin typeface="Calibri"/>
                <a:cs typeface="Calibri"/>
              </a:rPr>
              <a:t>migliorerebbe</a:t>
            </a:r>
            <a:r>
              <a:rPr lang="en-US" sz="1800" b="0">
                <a:solidFill>
                  <a:srgbClr val="003F6E"/>
                </a:solidFill>
                <a:latin typeface="Calibri"/>
                <a:cs typeface="Calibri"/>
              </a:rPr>
              <a:t> </a:t>
            </a:r>
            <a:r>
              <a:rPr lang="en-US" sz="1800" b="0" err="1">
                <a:solidFill>
                  <a:srgbClr val="003F6E"/>
                </a:solidFill>
                <a:latin typeface="Calibri"/>
                <a:cs typeface="Calibri"/>
              </a:rPr>
              <a:t>l’accuratezza</a:t>
            </a:r>
            <a:r>
              <a:rPr lang="en-US" sz="1800" b="0">
                <a:solidFill>
                  <a:srgbClr val="003F6E"/>
                </a:solidFill>
                <a:latin typeface="Calibri"/>
                <a:cs typeface="Calibri"/>
              </a:rPr>
              <a:t>. </a:t>
            </a:r>
          </a:p>
        </p:txBody>
      </p:sp>
      <p:sp>
        <p:nvSpPr>
          <p:cNvPr id="7" name="Doppia parentesi graffa 6">
            <a:extLst>
              <a:ext uri="{FF2B5EF4-FFF2-40B4-BE49-F238E27FC236}">
                <a16:creationId xmlns:a16="http://schemas.microsoft.com/office/drawing/2014/main" id="{D995E904-62B0-AA4E-B7F9-5975A043E78D}"/>
              </a:ext>
            </a:extLst>
          </p:cNvPr>
          <p:cNvSpPr/>
          <p:nvPr/>
        </p:nvSpPr>
        <p:spPr>
          <a:xfrm flipH="1">
            <a:off x="903501" y="5158660"/>
            <a:ext cx="45719" cy="1122604"/>
          </a:xfrm>
          <a:prstGeom prst="bracePair">
            <a:avLst/>
          </a:prstGeom>
          <a:ln>
            <a:solidFill>
              <a:srgbClr val="0070C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59202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BE8696E-6D82-4E4F-B5EE-CF104714B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TASK 5 – Objectives and model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6636BE3-0910-4547-A960-15FB200A0541}"/>
              </a:ext>
            </a:extLst>
          </p:cNvPr>
          <p:cNvSpPr/>
          <p:nvPr/>
        </p:nvSpPr>
        <p:spPr>
          <a:xfrm>
            <a:off x="532614" y="4636567"/>
            <a:ext cx="8078771" cy="18928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0" err="1">
                <a:solidFill>
                  <a:srgbClr val="003F6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Eseguire</a:t>
            </a:r>
            <a:r>
              <a:rPr lang="en-US" sz="1800" b="0">
                <a:solidFill>
                  <a:srgbClr val="003F6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b="0" err="1">
                <a:solidFill>
                  <a:srgbClr val="003F6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il</a:t>
            </a:r>
            <a:r>
              <a:rPr lang="en-US" sz="1800" b="0">
                <a:solidFill>
                  <a:srgbClr val="003F6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tracking </a:t>
            </a:r>
            <a:r>
              <a:rPr lang="en-US" sz="1800" b="0" err="1">
                <a:solidFill>
                  <a:srgbClr val="003F6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utilizzando</a:t>
            </a:r>
            <a:r>
              <a:rPr lang="en-US" sz="1800" b="0">
                <a:solidFill>
                  <a:srgbClr val="003F6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b="0" i="1">
                <a:solidFill>
                  <a:srgbClr val="003F6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KF </a:t>
            </a:r>
            <a:r>
              <a:rPr lang="en-US" sz="1800" b="0" err="1">
                <a:solidFill>
                  <a:srgbClr val="003F6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</a:t>
            </a:r>
            <a:r>
              <a:rPr lang="en-US" sz="1800" b="0">
                <a:solidFill>
                  <a:srgbClr val="003F6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una </a:t>
            </a:r>
            <a:r>
              <a:rPr lang="en-US" sz="1800" b="0" err="1">
                <a:solidFill>
                  <a:srgbClr val="003F6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traiettoria</a:t>
            </a:r>
            <a:r>
              <a:rPr lang="en-US" sz="1800" b="0">
                <a:solidFill>
                  <a:srgbClr val="003F6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b="0" u="sng">
                <a:solidFill>
                  <a:srgbClr val="003F6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non nota</a:t>
            </a:r>
            <a:r>
              <a:rPr lang="en-US" sz="1800" b="0">
                <a:solidFill>
                  <a:srgbClr val="003F6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;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0" err="1">
                <a:solidFill>
                  <a:srgbClr val="003F6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Analogamente</a:t>
            </a:r>
            <a:r>
              <a:rPr lang="en-US" sz="1800" b="0">
                <a:solidFill>
                  <a:srgbClr val="003F6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 </a:t>
            </a:r>
            <a:r>
              <a:rPr lang="en-US" sz="1800" b="0" err="1">
                <a:solidFill>
                  <a:srgbClr val="003F6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quanto</a:t>
            </a:r>
            <a:r>
              <a:rPr lang="en-US" sz="1800" b="0">
                <a:solidFill>
                  <a:srgbClr val="003F6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b="0" err="1">
                <a:solidFill>
                  <a:srgbClr val="003F6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fatto</a:t>
            </a:r>
            <a:r>
              <a:rPr lang="en-US" sz="1800" b="0">
                <a:solidFill>
                  <a:srgbClr val="003F6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in </a:t>
            </a:r>
            <a:r>
              <a:rPr lang="en-US" sz="1800" b="0" err="1">
                <a:solidFill>
                  <a:srgbClr val="003F6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precedenza</a:t>
            </a:r>
            <a:r>
              <a:rPr lang="en-US" sz="1800" b="0">
                <a:solidFill>
                  <a:srgbClr val="003F6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è </a:t>
            </a:r>
            <a:r>
              <a:rPr lang="en-US" sz="1800" b="0" err="1">
                <a:solidFill>
                  <a:srgbClr val="003F6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stato</a:t>
            </a:r>
            <a:r>
              <a:rPr lang="en-US" sz="1800" b="0">
                <a:solidFill>
                  <a:srgbClr val="003F6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b="0" err="1">
                <a:solidFill>
                  <a:srgbClr val="003F6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implementato</a:t>
            </a:r>
            <a:r>
              <a:rPr lang="en-US" sz="1800" b="0">
                <a:solidFill>
                  <a:srgbClr val="003F6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un </a:t>
            </a:r>
            <a:r>
              <a:rPr lang="en-US" sz="1800" i="1">
                <a:solidFill>
                  <a:srgbClr val="003F6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EKF</a:t>
            </a:r>
            <a:r>
              <a:rPr lang="en-US" sz="1800" b="0" i="1">
                <a:solidFill>
                  <a:srgbClr val="003F6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b="0">
                <a:solidFill>
                  <a:srgbClr val="003F6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;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0" i="1">
                <a:solidFill>
                  <a:srgbClr val="003F6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Motion Model </a:t>
            </a:r>
            <a:r>
              <a:rPr lang="en-US" sz="1800" b="0" err="1">
                <a:solidFill>
                  <a:srgbClr val="003F6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utilizzato</a:t>
            </a:r>
            <a:r>
              <a:rPr lang="en-US" sz="1800" b="0" i="1">
                <a:solidFill>
                  <a:srgbClr val="003F6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b="0">
                <a:solidFill>
                  <a:srgbClr val="003F6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 </a:t>
            </a:r>
            <a:r>
              <a:rPr lang="en-US" sz="1800" b="0" err="1">
                <a:solidFill>
                  <a:srgbClr val="003F6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questo</a:t>
            </a:r>
            <a:r>
              <a:rPr lang="en-US" sz="1800" b="0">
                <a:solidFill>
                  <a:srgbClr val="003F6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b="0" err="1">
                <a:solidFill>
                  <a:srgbClr val="003F6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caso</a:t>
            </a:r>
            <a:r>
              <a:rPr lang="en-US" sz="1800" b="0">
                <a:solidFill>
                  <a:srgbClr val="003F6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è </a:t>
            </a:r>
            <a:r>
              <a:rPr lang="en-US" sz="1800" i="1">
                <a:solidFill>
                  <a:srgbClr val="003F6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M3</a:t>
            </a:r>
            <a:r>
              <a:rPr lang="en-US" sz="1800" b="0" i="1">
                <a:solidFill>
                  <a:srgbClr val="003F6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sz="1800" b="0" err="1">
                <a:solidFill>
                  <a:srgbClr val="003F6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l’unica</a:t>
            </a:r>
            <a:r>
              <a:rPr lang="en-US" sz="1800" b="0">
                <a:solidFill>
                  <a:srgbClr val="003F6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b="0" err="1">
                <a:solidFill>
                  <a:srgbClr val="003F6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informazione</a:t>
            </a:r>
            <a:r>
              <a:rPr lang="en-US" sz="1800" b="0">
                <a:solidFill>
                  <a:srgbClr val="003F6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data </a:t>
            </a:r>
            <a:r>
              <a:rPr lang="en-US" sz="1800" b="0" err="1">
                <a:solidFill>
                  <a:srgbClr val="003F6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sulla</a:t>
            </a:r>
            <a:r>
              <a:rPr lang="en-US" sz="1800" b="0">
                <a:solidFill>
                  <a:srgbClr val="003F6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b="0" err="1">
                <a:solidFill>
                  <a:srgbClr val="003F6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velocità</a:t>
            </a:r>
            <a:r>
              <a:rPr lang="en-US" sz="1800" b="0">
                <a:solidFill>
                  <a:srgbClr val="003F6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è </a:t>
            </a:r>
            <a:r>
              <a:rPr lang="en-US" sz="1800" b="0" err="1">
                <a:solidFill>
                  <a:srgbClr val="003F6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il</a:t>
            </a:r>
            <a:r>
              <a:rPr lang="en-US" sz="1800" b="0">
                <a:solidFill>
                  <a:srgbClr val="003F6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b="0" err="1">
                <a:solidFill>
                  <a:srgbClr val="003F6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valore</a:t>
            </a:r>
            <a:r>
              <a:rPr lang="en-US" sz="1800" b="0">
                <a:solidFill>
                  <a:srgbClr val="003F6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b="0" err="1">
                <a:solidFill>
                  <a:srgbClr val="003F6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della</a:t>
            </a:r>
            <a:r>
              <a:rPr lang="en-US" sz="1800" b="0">
                <a:solidFill>
                  <a:srgbClr val="003F6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b="0" err="1">
                <a:solidFill>
                  <a:srgbClr val="003F6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velocità</a:t>
            </a:r>
            <a:r>
              <a:rPr lang="en-US" sz="1800" b="0">
                <a:solidFill>
                  <a:srgbClr val="003F6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b="0" err="1">
                <a:solidFill>
                  <a:srgbClr val="003F6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iniziale</a:t>
            </a:r>
            <a:r>
              <a:rPr lang="en-US" sz="1800" b="0">
                <a:solidFill>
                  <a:srgbClr val="003F6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en-US" sz="1800" b="0" i="1">
                <a:solidFill>
                  <a:srgbClr val="003F6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50km/h</a:t>
            </a:r>
            <a:r>
              <a:rPr lang="en-US" sz="1800" b="0">
                <a:solidFill>
                  <a:srgbClr val="003F6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);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0">
                <a:solidFill>
                  <a:srgbClr val="003F6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Cosa cambia rispetto al </a:t>
            </a:r>
            <a:r>
              <a:rPr lang="en-US" sz="1800" b="0" err="1">
                <a:solidFill>
                  <a:srgbClr val="003F6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risultato</a:t>
            </a:r>
            <a:r>
              <a:rPr lang="en-US" sz="1800" b="0">
                <a:solidFill>
                  <a:srgbClr val="003F6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b="0" err="1">
                <a:solidFill>
                  <a:srgbClr val="003F6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precedente</a:t>
            </a:r>
            <a:r>
              <a:rPr lang="en-US" sz="1800" b="0">
                <a:solidFill>
                  <a:srgbClr val="003F6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?</a:t>
            </a:r>
          </a:p>
        </p:txBody>
      </p:sp>
      <p:pic>
        <p:nvPicPr>
          <p:cNvPr id="15" name="Content Placeholder 4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39D95E53-AE55-B84B-B89B-AD9DCE0F3A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85" r="3804" b="4825"/>
          <a:stretch/>
        </p:blipFill>
        <p:spPr>
          <a:xfrm>
            <a:off x="532614" y="861701"/>
            <a:ext cx="5883504" cy="3711168"/>
          </a:xfrm>
        </p:spPr>
      </p:pic>
      <p:sp>
        <p:nvSpPr>
          <p:cNvPr id="10" name="Rettangolo 9">
            <a:extLst>
              <a:ext uri="{FF2B5EF4-FFF2-40B4-BE49-F238E27FC236}">
                <a16:creationId xmlns:a16="http://schemas.microsoft.com/office/drawing/2014/main" id="{61861F2A-4ED8-594A-A799-E53702D4AA85}"/>
              </a:ext>
            </a:extLst>
          </p:cNvPr>
          <p:cNvSpPr/>
          <p:nvPr/>
        </p:nvSpPr>
        <p:spPr>
          <a:xfrm rot="19220728">
            <a:off x="3393426" y="1876351"/>
            <a:ext cx="1559212" cy="308520"/>
          </a:xfrm>
          <a:prstGeom prst="rect">
            <a:avLst/>
          </a:prstGeom>
          <a:ln w="12700">
            <a:solidFill>
              <a:srgbClr val="003F6E"/>
            </a:solidFill>
          </a:ln>
        </p:spPr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02D2E3B8-E9DE-6547-A7B4-64A03A9449FF}"/>
              </a:ext>
            </a:extLst>
          </p:cNvPr>
          <p:cNvSpPr/>
          <p:nvPr/>
        </p:nvSpPr>
        <p:spPr>
          <a:xfrm rot="19323626">
            <a:off x="3331288" y="2431814"/>
            <a:ext cx="1720340" cy="444384"/>
          </a:xfrm>
          <a:prstGeom prst="rect">
            <a:avLst/>
          </a:prstGeom>
          <a:ln w="12700">
            <a:solidFill>
              <a:srgbClr val="003F6E"/>
            </a:solidFill>
          </a:ln>
        </p:spPr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5FFA1467-7431-654A-85AC-7E04C374C768}"/>
              </a:ext>
            </a:extLst>
          </p:cNvPr>
          <p:cNvCxnSpPr>
            <a:cxnSpLocks/>
          </p:cNvCxnSpPr>
          <p:nvPr/>
        </p:nvCxnSpPr>
        <p:spPr>
          <a:xfrm>
            <a:off x="4477732" y="1960775"/>
            <a:ext cx="2241120" cy="795301"/>
          </a:xfrm>
          <a:prstGeom prst="straightConnector1">
            <a:avLst/>
          </a:prstGeom>
          <a:ln>
            <a:solidFill>
              <a:srgbClr val="003F6E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1" name="Connettore 2 20">
            <a:extLst>
              <a:ext uri="{FF2B5EF4-FFF2-40B4-BE49-F238E27FC236}">
                <a16:creationId xmlns:a16="http://schemas.microsoft.com/office/drawing/2014/main" id="{B68832CC-1D96-BC4B-ADC2-920E7DCB63C5}"/>
              </a:ext>
            </a:extLst>
          </p:cNvPr>
          <p:cNvCxnSpPr>
            <a:cxnSpLocks/>
          </p:cNvCxnSpPr>
          <p:nvPr/>
        </p:nvCxnSpPr>
        <p:spPr>
          <a:xfrm>
            <a:off x="4656841" y="2586785"/>
            <a:ext cx="2062011" cy="169291"/>
          </a:xfrm>
          <a:prstGeom prst="straightConnector1">
            <a:avLst/>
          </a:prstGeom>
          <a:ln>
            <a:solidFill>
              <a:srgbClr val="003F6E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87010267-1829-2643-934F-EA57E8B6ED62}"/>
              </a:ext>
            </a:extLst>
          </p:cNvPr>
          <p:cNvSpPr txBox="1"/>
          <p:nvPr/>
        </p:nvSpPr>
        <p:spPr bwMode="auto">
          <a:xfrm>
            <a:off x="6788472" y="2628817"/>
            <a:ext cx="1053548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it-IT" sz="1800">
                <a:solidFill>
                  <a:srgbClr val="003F6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NLOS</a:t>
            </a:r>
          </a:p>
        </p:txBody>
      </p:sp>
      <p:sp>
        <p:nvSpPr>
          <p:cNvPr id="25" name="Doppia parentesi graffa 24">
            <a:extLst>
              <a:ext uri="{FF2B5EF4-FFF2-40B4-BE49-F238E27FC236}">
                <a16:creationId xmlns:a16="http://schemas.microsoft.com/office/drawing/2014/main" id="{3643F1A1-8DAC-644E-9568-9643A979D6EC}"/>
              </a:ext>
            </a:extLst>
          </p:cNvPr>
          <p:cNvSpPr/>
          <p:nvPr/>
        </p:nvSpPr>
        <p:spPr>
          <a:xfrm flipH="1">
            <a:off x="532612" y="4636567"/>
            <a:ext cx="45719" cy="1892826"/>
          </a:xfrm>
          <a:prstGeom prst="bracePair">
            <a:avLst/>
          </a:prstGeom>
          <a:ln>
            <a:solidFill>
              <a:srgbClr val="0070C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A613185-6C50-4987-B5A5-2641C928AD15}"/>
              </a:ext>
            </a:extLst>
          </p:cNvPr>
          <p:cNvSpPr txBox="1"/>
          <p:nvPr/>
        </p:nvSpPr>
        <p:spPr bwMode="auto">
          <a:xfrm rot="16200000">
            <a:off x="278460" y="2648353"/>
            <a:ext cx="338579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400" b="0">
                <a:solidFill>
                  <a:schemeClr val="tx1"/>
                </a:solidFill>
              </a:rPr>
              <a:t>[m]</a:t>
            </a:r>
          </a:p>
        </p:txBody>
      </p:sp>
    </p:spTree>
    <p:extLst>
      <p:ext uri="{BB962C8B-B14F-4D97-AF65-F5344CB8AC3E}">
        <p14:creationId xmlns:p14="http://schemas.microsoft.com/office/powerpoint/2010/main" val="558259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7" grpId="0" animBg="1"/>
      <p:bldP spid="24" grpId="0"/>
      <p:bldP spid="1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267AFD68-9159-4E5F-A6D3-FF70692998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08" y="1127999"/>
            <a:ext cx="8744669" cy="5342006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975C861-F17B-4AE5-BD34-53483945FB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1065" y="205658"/>
            <a:ext cx="6934200" cy="838200"/>
          </a:xfrm>
        </p:spPr>
        <p:txBody>
          <a:bodyPr/>
          <a:lstStyle/>
          <a:p>
            <a:r>
              <a:rPr lang="en-US"/>
              <a:t>TASK 5 – NLOS Effect</a:t>
            </a:r>
            <a:br>
              <a:rPr lang="en-US"/>
            </a:br>
            <a:endParaRPr lang="en-US"/>
          </a:p>
        </p:txBody>
      </p:sp>
      <p:pic>
        <p:nvPicPr>
          <p:cNvPr id="15" name="Picture 14" descr="A large stone building&#10;&#10;Description automatically generated">
            <a:extLst>
              <a:ext uri="{FF2B5EF4-FFF2-40B4-BE49-F238E27FC236}">
                <a16:creationId xmlns:a16="http://schemas.microsoft.com/office/drawing/2014/main" id="{21CE94C7-1FE0-4BAB-803F-74B863FC7E6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7477" y="2670066"/>
            <a:ext cx="1496182" cy="124873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1E3BF55-C4E7-4D72-A474-0E9771289C0B}"/>
              </a:ext>
            </a:extLst>
          </p:cNvPr>
          <p:cNvCxnSpPr>
            <a:cxnSpLocks/>
          </p:cNvCxnSpPr>
          <p:nvPr/>
        </p:nvCxnSpPr>
        <p:spPr>
          <a:xfrm flipH="1" flipV="1">
            <a:off x="4430597" y="1887878"/>
            <a:ext cx="641023" cy="2573517"/>
          </a:xfrm>
          <a:prstGeom prst="line">
            <a:avLst/>
          </a:prstGeom>
          <a:ln w="9525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8CA8ECA-2769-4481-8A91-1EB5A94B624A}"/>
              </a:ext>
            </a:extLst>
          </p:cNvPr>
          <p:cNvCxnSpPr/>
          <p:nvPr/>
        </p:nvCxnSpPr>
        <p:spPr>
          <a:xfrm flipH="1" flipV="1">
            <a:off x="2790333" y="3225226"/>
            <a:ext cx="1960775" cy="1809946"/>
          </a:xfrm>
          <a:prstGeom prst="line">
            <a:avLst/>
          </a:prstGeom>
          <a:ln w="9525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8" name="Picture 7" descr="A black and red toy car&#10;&#10;Description automatically generated">
            <a:extLst>
              <a:ext uri="{FF2B5EF4-FFF2-40B4-BE49-F238E27FC236}">
                <a16:creationId xmlns:a16="http://schemas.microsoft.com/office/drawing/2014/main" id="{821B2C64-DE40-4BC5-9FB5-7A2AA2F8CAB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965" b="95887" l="5109" r="97174">
                        <a14:foregroundMark x1="9130" y1="17163" x2="8370" y2="17730"/>
                        <a14:foregroundMark x1="52391" y1="4965" x2="38370" y2="24823"/>
                        <a14:foregroundMark x1="38370" y1="24823" x2="59783" y2="22411"/>
                        <a14:foregroundMark x1="59783" y1="22411" x2="46630" y2="12340"/>
                        <a14:foregroundMark x1="7935" y1="35177" x2="7500" y2="63688"/>
                        <a14:foregroundMark x1="7500" y1="63688" x2="7500" y2="35887"/>
                        <a14:foregroundMark x1="7500" y1="35887" x2="6522" y2="64965"/>
                        <a14:foregroundMark x1="6522" y1="64965" x2="5109" y2="37305"/>
                        <a14:foregroundMark x1="34783" y1="21986" x2="31957" y2="26667"/>
                        <a14:foregroundMark x1="34457" y1="19291" x2="23804" y2="25106"/>
                        <a14:foregroundMark x1="24674" y1="89929" x2="41304" y2="91064"/>
                        <a14:foregroundMark x1="31196" y1="96312" x2="35652" y2="94184"/>
                        <a14:foregroundMark x1="92283" y1="41135" x2="92283" y2="41135"/>
                        <a14:foregroundMark x1="96739" y1="40567" x2="96739" y2="40567"/>
                        <a14:foregroundMark x1="97174" y1="41560" x2="97174" y2="41560"/>
                        <a14:foregroundMark x1="92283" y1="27234" x2="92283" y2="27234"/>
                        <a14:foregroundMark x1="89022" y1="25674" x2="89022" y2="25674"/>
                        <a14:foregroundMark x1="43370" y1="12908" x2="43370" y2="12908"/>
                        <a14:foregroundMark x1="76413" y1="35177" x2="76413" y2="35177"/>
                        <a14:foregroundMark x1="71522" y1="65532" x2="71522" y2="65532"/>
                        <a14:foregroundMark x1="72717" y1="63972" x2="72717" y2="63972"/>
                        <a14:foregroundMark x1="75543" y1="61844" x2="75543" y2="61844"/>
                        <a14:foregroundMark x1="76739" y1="59149" x2="76739" y2="59149"/>
                        <a14:foregroundMark x1="87826" y1="23546" x2="87826" y2="23546"/>
                        <a14:foregroundMark x1="89783" y1="24113" x2="89783" y2="24113"/>
                        <a14:foregroundMark x1="91848" y1="27234" x2="91848" y2="27234"/>
                        <a14:foregroundMark x1="92717" y1="26241" x2="92717" y2="26241"/>
                        <a14:foregroundMark x1="91413" y1="24539" x2="91413" y2="24539"/>
                        <a14:backgroundMark x1="7935" y1="19291" x2="7935" y2="17730"/>
                        <a14:backgroundMark x1="8370" y1="21418" x2="10761" y2="1872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12306">
            <a:off x="4096499" y="3753450"/>
            <a:ext cx="651141" cy="498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519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65BDAD4A-A0F2-4340-B5C5-819DF241F3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48" y="1025325"/>
            <a:ext cx="5952965" cy="3355918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014C1AE-0342-4388-8493-128A7C72F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TASK 6 – Objectives and model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376B522-2452-4E6B-B775-23825DD0E3D6}"/>
              </a:ext>
            </a:extLst>
          </p:cNvPr>
          <p:cNvSpPr/>
          <p:nvPr/>
        </p:nvSpPr>
        <p:spPr>
          <a:xfrm>
            <a:off x="265914" y="4558982"/>
            <a:ext cx="8078771" cy="18928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0" err="1">
                <a:solidFill>
                  <a:srgbClr val="003F6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Eseguire</a:t>
            </a:r>
            <a:r>
              <a:rPr lang="en-US" sz="1800" b="0">
                <a:solidFill>
                  <a:srgbClr val="003F6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b="0" err="1">
                <a:solidFill>
                  <a:srgbClr val="003F6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il</a:t>
            </a:r>
            <a:r>
              <a:rPr lang="en-US" sz="1800" b="0">
                <a:solidFill>
                  <a:srgbClr val="003F6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tracking </a:t>
            </a:r>
            <a:r>
              <a:rPr lang="en-US" sz="1800" b="0" err="1">
                <a:solidFill>
                  <a:srgbClr val="003F6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utilizzando</a:t>
            </a:r>
            <a:r>
              <a:rPr lang="en-US" sz="1800" b="0">
                <a:solidFill>
                  <a:srgbClr val="003F6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b="0" i="1">
                <a:solidFill>
                  <a:srgbClr val="003F6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KF </a:t>
            </a:r>
            <a:r>
              <a:rPr lang="en-US" sz="1800" b="0" err="1">
                <a:solidFill>
                  <a:srgbClr val="003F6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</a:t>
            </a:r>
            <a:r>
              <a:rPr lang="en-US" sz="1800" b="0">
                <a:solidFill>
                  <a:srgbClr val="003F6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una </a:t>
            </a:r>
            <a:r>
              <a:rPr lang="en-US" sz="1800" b="0" err="1">
                <a:solidFill>
                  <a:srgbClr val="003F6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traiettoria</a:t>
            </a:r>
            <a:r>
              <a:rPr lang="en-US" sz="1800" b="0">
                <a:solidFill>
                  <a:srgbClr val="003F6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b="0" u="sng">
                <a:solidFill>
                  <a:srgbClr val="003F6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non nota</a:t>
            </a:r>
            <a:r>
              <a:rPr lang="en-US" sz="1800" b="0">
                <a:solidFill>
                  <a:srgbClr val="003F6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;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0" err="1">
                <a:solidFill>
                  <a:srgbClr val="003F6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Analogamente</a:t>
            </a:r>
            <a:r>
              <a:rPr lang="en-US" sz="1800" b="0">
                <a:solidFill>
                  <a:srgbClr val="003F6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 </a:t>
            </a:r>
            <a:r>
              <a:rPr lang="en-US" sz="1800" b="0" err="1">
                <a:solidFill>
                  <a:srgbClr val="003F6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quanto</a:t>
            </a:r>
            <a:r>
              <a:rPr lang="en-US" sz="1800" b="0">
                <a:solidFill>
                  <a:srgbClr val="003F6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b="0" err="1">
                <a:solidFill>
                  <a:srgbClr val="003F6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fatto</a:t>
            </a:r>
            <a:r>
              <a:rPr lang="en-US" sz="1800" b="0">
                <a:solidFill>
                  <a:srgbClr val="003F6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in </a:t>
            </a:r>
            <a:r>
              <a:rPr lang="en-US" sz="1800" b="0" err="1">
                <a:solidFill>
                  <a:srgbClr val="003F6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precedenza</a:t>
            </a:r>
            <a:r>
              <a:rPr lang="en-US" sz="1800" b="0">
                <a:solidFill>
                  <a:srgbClr val="003F6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b="0" err="1">
                <a:solidFill>
                  <a:srgbClr val="003F6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è</a:t>
            </a:r>
            <a:r>
              <a:rPr lang="en-US" sz="1800" b="0">
                <a:solidFill>
                  <a:srgbClr val="003F6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b="0" err="1">
                <a:solidFill>
                  <a:srgbClr val="003F6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stato</a:t>
            </a:r>
            <a:r>
              <a:rPr lang="en-US" sz="1800" b="0">
                <a:solidFill>
                  <a:srgbClr val="003F6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b="0" err="1">
                <a:solidFill>
                  <a:srgbClr val="003F6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implementato</a:t>
            </a:r>
            <a:r>
              <a:rPr lang="en-US" sz="1800" b="0">
                <a:solidFill>
                  <a:srgbClr val="003F6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un </a:t>
            </a:r>
            <a:r>
              <a:rPr lang="en-US" sz="1800" i="1">
                <a:solidFill>
                  <a:srgbClr val="003F6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EKF</a:t>
            </a:r>
            <a:r>
              <a:rPr lang="en-US" sz="1800" b="0" i="1">
                <a:solidFill>
                  <a:srgbClr val="003F6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b="0">
                <a:solidFill>
                  <a:srgbClr val="003F6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;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0" i="1">
                <a:solidFill>
                  <a:srgbClr val="003F6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Motion Model </a:t>
            </a:r>
            <a:r>
              <a:rPr lang="en-US" sz="1800" b="0" err="1">
                <a:solidFill>
                  <a:srgbClr val="003F6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utilizzato</a:t>
            </a:r>
            <a:r>
              <a:rPr lang="en-US" sz="1800" b="0" i="1">
                <a:solidFill>
                  <a:srgbClr val="003F6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b="0">
                <a:solidFill>
                  <a:srgbClr val="003F6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 </a:t>
            </a:r>
            <a:r>
              <a:rPr lang="en-US" sz="1800" b="0" err="1">
                <a:solidFill>
                  <a:srgbClr val="003F6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questo</a:t>
            </a:r>
            <a:r>
              <a:rPr lang="en-US" sz="1800" b="0">
                <a:solidFill>
                  <a:srgbClr val="003F6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b="0" err="1">
                <a:solidFill>
                  <a:srgbClr val="003F6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caso</a:t>
            </a:r>
            <a:r>
              <a:rPr lang="en-US" sz="1800" b="0">
                <a:solidFill>
                  <a:srgbClr val="003F6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b="0" err="1">
                <a:solidFill>
                  <a:srgbClr val="003F6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è</a:t>
            </a:r>
            <a:r>
              <a:rPr lang="en-US" sz="1800" b="0">
                <a:solidFill>
                  <a:srgbClr val="003F6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i="1">
                <a:solidFill>
                  <a:srgbClr val="003F6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M3</a:t>
            </a:r>
            <a:r>
              <a:rPr lang="en-US" sz="1800" b="0" i="1">
                <a:solidFill>
                  <a:srgbClr val="003F6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sz="1800" b="0" err="1">
                <a:solidFill>
                  <a:srgbClr val="003F6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l’unica</a:t>
            </a:r>
            <a:r>
              <a:rPr lang="en-US" sz="1800" b="0">
                <a:solidFill>
                  <a:srgbClr val="003F6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b="0" err="1">
                <a:solidFill>
                  <a:srgbClr val="003F6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informazione</a:t>
            </a:r>
            <a:r>
              <a:rPr lang="en-US" sz="1800" b="0">
                <a:solidFill>
                  <a:srgbClr val="003F6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data </a:t>
            </a:r>
            <a:r>
              <a:rPr lang="en-US" sz="1800" b="0" err="1">
                <a:solidFill>
                  <a:srgbClr val="003F6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sulla</a:t>
            </a:r>
            <a:r>
              <a:rPr lang="en-US" sz="1800" b="0">
                <a:solidFill>
                  <a:srgbClr val="003F6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b="0" err="1">
                <a:solidFill>
                  <a:srgbClr val="003F6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velocità</a:t>
            </a:r>
            <a:r>
              <a:rPr lang="en-US" sz="1800" b="0">
                <a:solidFill>
                  <a:srgbClr val="003F6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b="0" err="1">
                <a:solidFill>
                  <a:srgbClr val="003F6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è</a:t>
            </a:r>
            <a:r>
              <a:rPr lang="en-US" sz="1800" b="0">
                <a:solidFill>
                  <a:srgbClr val="003F6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b="0" err="1">
                <a:solidFill>
                  <a:srgbClr val="003F6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il</a:t>
            </a:r>
            <a:r>
              <a:rPr lang="en-US" sz="1800" b="0">
                <a:solidFill>
                  <a:srgbClr val="003F6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b="0" err="1">
                <a:solidFill>
                  <a:srgbClr val="003F6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valore</a:t>
            </a:r>
            <a:r>
              <a:rPr lang="en-US" sz="1800" b="0">
                <a:solidFill>
                  <a:srgbClr val="003F6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b="0" err="1">
                <a:solidFill>
                  <a:srgbClr val="003F6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della</a:t>
            </a:r>
            <a:r>
              <a:rPr lang="en-US" sz="1800" b="0">
                <a:solidFill>
                  <a:srgbClr val="003F6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b="0" err="1">
                <a:solidFill>
                  <a:srgbClr val="003F6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velocità</a:t>
            </a:r>
            <a:r>
              <a:rPr lang="en-US" sz="1800" b="0">
                <a:solidFill>
                  <a:srgbClr val="003F6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b="0" err="1">
                <a:solidFill>
                  <a:srgbClr val="003F6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iniziale</a:t>
            </a:r>
            <a:r>
              <a:rPr lang="en-US" sz="1800" b="0">
                <a:solidFill>
                  <a:srgbClr val="003F6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en-US" sz="1800" b="0" i="1">
                <a:solidFill>
                  <a:srgbClr val="003F6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50km/h</a:t>
            </a:r>
            <a:r>
              <a:rPr lang="en-US" sz="1800" b="0">
                <a:solidFill>
                  <a:srgbClr val="003F6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);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0">
                <a:solidFill>
                  <a:srgbClr val="003F6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Cosa cambia con rispetto al </a:t>
            </a:r>
            <a:r>
              <a:rPr lang="en-US" sz="1800" b="0" err="1">
                <a:solidFill>
                  <a:srgbClr val="003F6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risultato</a:t>
            </a:r>
            <a:r>
              <a:rPr lang="en-US" sz="1800" b="0">
                <a:solidFill>
                  <a:srgbClr val="003F6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b="0" err="1">
                <a:solidFill>
                  <a:srgbClr val="003F6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precedente</a:t>
            </a:r>
            <a:r>
              <a:rPr lang="en-US" sz="1800" b="0">
                <a:solidFill>
                  <a:srgbClr val="003F6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1EAA9F9-BF5A-40B2-9F7D-881B7001DEB7}"/>
              </a:ext>
            </a:extLst>
          </p:cNvPr>
          <p:cNvSpPr txBox="1"/>
          <p:nvPr/>
        </p:nvSpPr>
        <p:spPr bwMode="auto">
          <a:xfrm>
            <a:off x="6233096" y="1883259"/>
            <a:ext cx="2355904" cy="492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i="1">
                <a:solidFill>
                  <a:srgbClr val="003F6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 </a:t>
            </a:r>
            <a:r>
              <a:rPr lang="en-US" sz="1600" i="1" err="1">
                <a:solidFill>
                  <a:srgbClr val="003F6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cosa</a:t>
            </a:r>
            <a:r>
              <a:rPr lang="en-US" sz="1600" i="1">
                <a:solidFill>
                  <a:srgbClr val="003F6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i="1" err="1">
                <a:solidFill>
                  <a:srgbClr val="003F6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sono</a:t>
            </a:r>
            <a:r>
              <a:rPr lang="en-US" sz="1600" i="1">
                <a:solidFill>
                  <a:srgbClr val="003F6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i="1" err="1">
                <a:solidFill>
                  <a:srgbClr val="003F6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dovuti</a:t>
            </a:r>
            <a:r>
              <a:rPr lang="en-US" sz="1600" i="1">
                <a:solidFill>
                  <a:srgbClr val="003F6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i="1" err="1">
                <a:solidFill>
                  <a:srgbClr val="003F6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questi</a:t>
            </a:r>
            <a:r>
              <a:rPr lang="en-US" sz="1600" i="1">
                <a:solidFill>
                  <a:srgbClr val="003F6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i="1" err="1">
                <a:solidFill>
                  <a:srgbClr val="003F6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errori</a:t>
            </a:r>
            <a:r>
              <a:rPr lang="en-US" sz="1600" i="1">
                <a:solidFill>
                  <a:srgbClr val="003F6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? Come </a:t>
            </a:r>
            <a:r>
              <a:rPr lang="en-US" sz="1600" i="1" err="1">
                <a:solidFill>
                  <a:srgbClr val="003F6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risolvere</a:t>
            </a:r>
            <a:r>
              <a:rPr lang="en-US" sz="1600" i="1">
                <a:solidFill>
                  <a:srgbClr val="003F6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? </a:t>
            </a: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D16366D7-E844-1244-8243-EA9E04AEF6A4}"/>
              </a:ext>
            </a:extLst>
          </p:cNvPr>
          <p:cNvSpPr/>
          <p:nvPr/>
        </p:nvSpPr>
        <p:spPr>
          <a:xfrm>
            <a:off x="1079292" y="1499016"/>
            <a:ext cx="3957403" cy="2353456"/>
          </a:xfrm>
          <a:prstGeom prst="rect">
            <a:avLst/>
          </a:prstGeom>
          <a:ln>
            <a:solidFill>
              <a:srgbClr val="003F6E"/>
            </a:solidFill>
          </a:ln>
        </p:spPr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B4687BA-597C-334C-BE62-56C3A6F60B17}"/>
              </a:ext>
            </a:extLst>
          </p:cNvPr>
          <p:cNvSpPr/>
          <p:nvPr/>
        </p:nvSpPr>
        <p:spPr>
          <a:xfrm>
            <a:off x="6022939" y="1724747"/>
            <a:ext cx="2776218" cy="809469"/>
          </a:xfrm>
          <a:prstGeom prst="rect">
            <a:avLst/>
          </a:prstGeom>
          <a:ln>
            <a:noFill/>
          </a:ln>
        </p:spPr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7" name="Connettore 2 16">
            <a:extLst>
              <a:ext uri="{FF2B5EF4-FFF2-40B4-BE49-F238E27FC236}">
                <a16:creationId xmlns:a16="http://schemas.microsoft.com/office/drawing/2014/main" id="{C8B4C0A3-6054-904D-81C4-1020B58AD7BC}"/>
              </a:ext>
            </a:extLst>
          </p:cNvPr>
          <p:cNvCxnSpPr/>
          <p:nvPr/>
        </p:nvCxnSpPr>
        <p:spPr>
          <a:xfrm flipV="1">
            <a:off x="5036695" y="2129481"/>
            <a:ext cx="986244" cy="404735"/>
          </a:xfrm>
          <a:prstGeom prst="straightConnector1">
            <a:avLst/>
          </a:prstGeom>
          <a:ln>
            <a:solidFill>
              <a:srgbClr val="003F6E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8" name="Doppia parentesi graffa 17">
            <a:extLst>
              <a:ext uri="{FF2B5EF4-FFF2-40B4-BE49-F238E27FC236}">
                <a16:creationId xmlns:a16="http://schemas.microsoft.com/office/drawing/2014/main" id="{B99C8FEA-08CC-024F-860A-B277BE85871D}"/>
              </a:ext>
            </a:extLst>
          </p:cNvPr>
          <p:cNvSpPr/>
          <p:nvPr/>
        </p:nvSpPr>
        <p:spPr>
          <a:xfrm flipH="1">
            <a:off x="265912" y="4558983"/>
            <a:ext cx="45719" cy="1722282"/>
          </a:xfrm>
          <a:prstGeom prst="bracePair">
            <a:avLst/>
          </a:prstGeom>
          <a:ln>
            <a:solidFill>
              <a:srgbClr val="0070C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82150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7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E510D4C4-BA7E-425A-AB1C-15DD251551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92" y="970194"/>
            <a:ext cx="4463608" cy="2641702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2617E8E-E3AD-43B6-90B7-8DAB3A403F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TASK 6 – Linear and Cubic Interpolation</a:t>
            </a:r>
          </a:p>
        </p:txBody>
      </p:sp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ED976AB0-54D2-48F5-9041-18F41927813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25" y="3500290"/>
            <a:ext cx="4463608" cy="272140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56E72DE-D0EB-43F7-87AA-A7FF72499673}"/>
              </a:ext>
            </a:extLst>
          </p:cNvPr>
          <p:cNvSpPr txBox="1"/>
          <p:nvPr/>
        </p:nvSpPr>
        <p:spPr bwMode="auto">
          <a:xfrm>
            <a:off x="4868963" y="3969901"/>
            <a:ext cx="4171376" cy="13849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285750" indent="-285750" algn="just">
              <a:buFont typeface="Arial" pitchFamily="34" charset="0"/>
              <a:buChar char="•"/>
            </a:pPr>
            <a:r>
              <a:rPr lang="en-US" sz="1800" b="0">
                <a:solidFill>
                  <a:srgbClr val="003F6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 </a:t>
            </a:r>
            <a:r>
              <a:rPr lang="en-US" sz="1800" b="0" err="1">
                <a:solidFill>
                  <a:srgbClr val="003F6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risultati</a:t>
            </a:r>
            <a:r>
              <a:rPr lang="en-US" sz="1800" b="0">
                <a:solidFill>
                  <a:srgbClr val="003F6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b="0" err="1">
                <a:solidFill>
                  <a:srgbClr val="003F6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ottenuti</a:t>
            </a:r>
            <a:r>
              <a:rPr lang="en-US" sz="1800" b="0">
                <a:solidFill>
                  <a:srgbClr val="003F6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b="0" err="1">
                <a:solidFill>
                  <a:srgbClr val="003F6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sono</a:t>
            </a:r>
            <a:r>
              <a:rPr lang="en-US" sz="1800" b="0">
                <a:solidFill>
                  <a:srgbClr val="003F6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b="0" err="1">
                <a:solidFill>
                  <a:srgbClr val="003F6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stati</a:t>
            </a:r>
            <a:r>
              <a:rPr lang="en-US" sz="1800" b="0">
                <a:solidFill>
                  <a:srgbClr val="003F6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b="0" err="1">
                <a:solidFill>
                  <a:srgbClr val="003F6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confrontati</a:t>
            </a:r>
            <a:r>
              <a:rPr lang="en-US" sz="1800" b="0">
                <a:solidFill>
                  <a:srgbClr val="003F6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con una </a:t>
            </a:r>
            <a:r>
              <a:rPr lang="en-US" sz="1800" b="0" err="1">
                <a:solidFill>
                  <a:srgbClr val="003F6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interpolazione</a:t>
            </a:r>
            <a:r>
              <a:rPr lang="en-US" sz="1800" b="0">
                <a:solidFill>
                  <a:srgbClr val="003F6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b="0" err="1">
                <a:solidFill>
                  <a:srgbClr val="003F6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cubica</a:t>
            </a:r>
            <a:r>
              <a:rPr lang="en-US" sz="1800" b="0">
                <a:solidFill>
                  <a:srgbClr val="003F6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;</a:t>
            </a:r>
          </a:p>
          <a:p>
            <a:pPr algn="l"/>
            <a:endParaRPr lang="en-US" sz="1800" b="0">
              <a:solidFill>
                <a:srgbClr val="003F6E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l">
              <a:buFont typeface="Arial" pitchFamily="34" charset="0"/>
              <a:buChar char="•"/>
            </a:pPr>
            <a:endParaRPr lang="en-US" sz="1800" b="0">
              <a:solidFill>
                <a:srgbClr val="003F6E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3DF75B-9DF0-4518-8348-655F467DDA9D}"/>
              </a:ext>
            </a:extLst>
          </p:cNvPr>
          <p:cNvSpPr txBox="1"/>
          <p:nvPr/>
        </p:nvSpPr>
        <p:spPr bwMode="auto">
          <a:xfrm>
            <a:off x="4859498" y="1503104"/>
            <a:ext cx="4176110" cy="15234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285750" indent="-285750" algn="just">
              <a:buFont typeface="Arial" pitchFamily="34" charset="0"/>
              <a:buChar char="•"/>
            </a:pPr>
            <a:r>
              <a:rPr lang="en-US" sz="1800" b="0">
                <a:solidFill>
                  <a:srgbClr val="003F6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 </a:t>
            </a:r>
            <a:r>
              <a:rPr lang="en-US" sz="1800" b="0" err="1">
                <a:solidFill>
                  <a:srgbClr val="003F6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matrice</a:t>
            </a:r>
            <a:r>
              <a:rPr lang="en-US" sz="1800" b="0">
                <a:solidFill>
                  <a:srgbClr val="003F6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i="1">
                <a:solidFill>
                  <a:srgbClr val="003F6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rho</a:t>
            </a:r>
            <a:r>
              <a:rPr lang="en-US" sz="1800" b="0">
                <a:solidFill>
                  <a:srgbClr val="003F6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b="0" err="1">
                <a:solidFill>
                  <a:srgbClr val="003F6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contiene</a:t>
            </a:r>
            <a:r>
              <a:rPr lang="en-US" sz="1800" b="0">
                <a:solidFill>
                  <a:srgbClr val="003F6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b="0" err="1">
                <a:solidFill>
                  <a:srgbClr val="003F6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dei</a:t>
            </a:r>
            <a:r>
              <a:rPr lang="en-US" sz="1800" b="0">
                <a:solidFill>
                  <a:srgbClr val="003F6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>
                <a:solidFill>
                  <a:srgbClr val="003F6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“</a:t>
            </a:r>
            <a:r>
              <a:rPr lang="en-US" sz="1800" err="1">
                <a:solidFill>
                  <a:srgbClr val="003F6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NaN</a:t>
            </a:r>
            <a:r>
              <a:rPr lang="en-US" sz="1800">
                <a:solidFill>
                  <a:srgbClr val="003F6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” </a:t>
            </a:r>
            <a:r>
              <a:rPr lang="en-US" sz="1800" b="0" err="1">
                <a:solidFill>
                  <a:srgbClr val="003F6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associati</a:t>
            </a:r>
            <a:r>
              <a:rPr lang="en-US" sz="1800" b="0">
                <a:solidFill>
                  <a:srgbClr val="003F6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b="0" err="1">
                <a:solidFill>
                  <a:srgbClr val="003F6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alle</a:t>
            </a:r>
            <a:r>
              <a:rPr lang="en-US" sz="1800" b="0">
                <a:solidFill>
                  <a:srgbClr val="003F6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b="0" err="1">
                <a:solidFill>
                  <a:srgbClr val="003F6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misure</a:t>
            </a:r>
            <a:r>
              <a:rPr lang="en-US" sz="1800" b="0">
                <a:solidFill>
                  <a:srgbClr val="003F6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b="0" err="1">
                <a:solidFill>
                  <a:srgbClr val="003F6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dei</a:t>
            </a:r>
            <a:r>
              <a:rPr lang="en-US" sz="1800" b="0">
                <a:solidFill>
                  <a:srgbClr val="003F6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b="0" err="1">
                <a:solidFill>
                  <a:srgbClr val="003F6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differenti</a:t>
            </a:r>
            <a:r>
              <a:rPr lang="en-US" sz="1800" b="0">
                <a:solidFill>
                  <a:srgbClr val="003F6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AP. </a:t>
            </a:r>
            <a:r>
              <a:rPr lang="en-US" sz="1800" b="0" err="1">
                <a:solidFill>
                  <a:srgbClr val="003F6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Ciò</a:t>
            </a:r>
            <a:r>
              <a:rPr lang="en-US" sz="1800" b="0">
                <a:solidFill>
                  <a:srgbClr val="003F6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b="0" err="1">
                <a:solidFill>
                  <a:srgbClr val="003F6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è</a:t>
            </a:r>
            <a:r>
              <a:rPr lang="en-US" sz="1800" b="0">
                <a:solidFill>
                  <a:srgbClr val="003F6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b="0" err="1">
                <a:solidFill>
                  <a:srgbClr val="003F6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dovuto</a:t>
            </a:r>
            <a:r>
              <a:rPr lang="en-US" sz="1800" b="0">
                <a:solidFill>
                  <a:srgbClr val="003F6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 </a:t>
            </a:r>
            <a:r>
              <a:rPr lang="en-US" sz="1800" b="0" err="1">
                <a:solidFill>
                  <a:srgbClr val="003F6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degli</a:t>
            </a:r>
            <a:r>
              <a:rPr lang="en-US" sz="1800" b="0">
                <a:solidFill>
                  <a:srgbClr val="003F6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b="0" err="1">
                <a:solidFill>
                  <a:srgbClr val="003F6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errori</a:t>
            </a:r>
            <a:r>
              <a:rPr lang="en-US" sz="1800" b="0">
                <a:solidFill>
                  <a:srgbClr val="003F6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di </a:t>
            </a:r>
            <a:r>
              <a:rPr lang="en-US" sz="1800" b="0" err="1">
                <a:solidFill>
                  <a:srgbClr val="003F6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misurazione</a:t>
            </a:r>
            <a:r>
              <a:rPr lang="en-US" sz="1800" b="0">
                <a:solidFill>
                  <a:srgbClr val="003F6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(da </a:t>
            </a:r>
            <a:r>
              <a:rPr lang="en-US" sz="1800" b="0" err="1">
                <a:solidFill>
                  <a:srgbClr val="003F6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parte</a:t>
            </a:r>
            <a:r>
              <a:rPr lang="en-US" sz="1800" b="0">
                <a:solidFill>
                  <a:srgbClr val="003F6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b="0" err="1">
                <a:solidFill>
                  <a:srgbClr val="003F6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degli</a:t>
            </a:r>
            <a:r>
              <a:rPr lang="en-US" sz="1800" b="0">
                <a:solidFill>
                  <a:srgbClr val="003F6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AP);</a:t>
            </a:r>
          </a:p>
          <a:p>
            <a:pPr marL="285750" indent="-285750" algn="l">
              <a:buFont typeface="Arial" pitchFamily="34" charset="0"/>
              <a:buChar char="•"/>
            </a:pPr>
            <a:endParaRPr lang="en-US" sz="1800" b="0">
              <a:solidFill>
                <a:srgbClr val="003F6E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F1DFDAE-A85F-41B4-A912-7D111BBC7B6A}"/>
              </a:ext>
            </a:extLst>
          </p:cNvPr>
          <p:cNvSpPr txBox="1"/>
          <p:nvPr/>
        </p:nvSpPr>
        <p:spPr bwMode="auto">
          <a:xfrm>
            <a:off x="4864230" y="2738543"/>
            <a:ext cx="4176109" cy="15234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285750" indent="-285750" algn="just">
              <a:buFont typeface="Arial" pitchFamily="34" charset="0"/>
              <a:buChar char="•"/>
            </a:pPr>
            <a:r>
              <a:rPr lang="en-US" sz="1800" b="0" err="1">
                <a:solidFill>
                  <a:srgbClr val="003F6E"/>
                </a:solidFill>
                <a:latin typeface="Calibri"/>
                <a:cs typeface="Calibri"/>
              </a:rPr>
              <a:t>È</a:t>
            </a:r>
            <a:r>
              <a:rPr lang="en-US" sz="1800" b="0">
                <a:solidFill>
                  <a:srgbClr val="003F6E"/>
                </a:solidFill>
                <a:latin typeface="Calibri"/>
                <a:cs typeface="Calibri"/>
              </a:rPr>
              <a:t> </a:t>
            </a:r>
            <a:r>
              <a:rPr lang="en-US" sz="1800" b="0" err="1">
                <a:solidFill>
                  <a:srgbClr val="003F6E"/>
                </a:solidFill>
                <a:latin typeface="Calibri"/>
                <a:cs typeface="Calibri"/>
              </a:rPr>
              <a:t>stata</a:t>
            </a:r>
            <a:r>
              <a:rPr lang="en-US" sz="1800" b="0">
                <a:solidFill>
                  <a:srgbClr val="003F6E"/>
                </a:solidFill>
                <a:latin typeface="Calibri"/>
                <a:cs typeface="Calibri"/>
              </a:rPr>
              <a:t> </a:t>
            </a:r>
            <a:r>
              <a:rPr lang="en-US" sz="1800" b="0" err="1">
                <a:solidFill>
                  <a:srgbClr val="003F6E"/>
                </a:solidFill>
                <a:latin typeface="Calibri"/>
                <a:cs typeface="Calibri"/>
              </a:rPr>
              <a:t>implementata</a:t>
            </a:r>
            <a:r>
              <a:rPr lang="en-US" sz="1800" b="0">
                <a:solidFill>
                  <a:srgbClr val="003F6E"/>
                </a:solidFill>
                <a:latin typeface="Calibri"/>
                <a:cs typeface="Calibri"/>
              </a:rPr>
              <a:t> una </a:t>
            </a:r>
            <a:r>
              <a:rPr lang="en-US" sz="1800" b="0" err="1">
                <a:solidFill>
                  <a:srgbClr val="003F6E"/>
                </a:solidFill>
                <a:latin typeface="Calibri"/>
                <a:cs typeface="Calibri"/>
              </a:rPr>
              <a:t>funzione</a:t>
            </a:r>
            <a:r>
              <a:rPr lang="en-US" sz="1800" b="0">
                <a:solidFill>
                  <a:srgbClr val="003F6E"/>
                </a:solidFill>
                <a:latin typeface="Calibri"/>
                <a:cs typeface="Calibri"/>
              </a:rPr>
              <a:t> </a:t>
            </a:r>
            <a:r>
              <a:rPr lang="en-US" sz="1800" b="0" err="1">
                <a:solidFill>
                  <a:srgbClr val="003F6E"/>
                </a:solidFill>
                <a:latin typeface="Calibri"/>
                <a:cs typeface="Calibri"/>
              </a:rPr>
              <a:t>che</a:t>
            </a:r>
            <a:r>
              <a:rPr lang="en-US" sz="1800" b="0">
                <a:solidFill>
                  <a:srgbClr val="003F6E"/>
                </a:solidFill>
                <a:latin typeface="Calibri"/>
                <a:cs typeface="Calibri"/>
              </a:rPr>
              <a:t> effettua un’interpolazione </a:t>
            </a:r>
            <a:r>
              <a:rPr lang="en-US" sz="1800" b="0" err="1">
                <a:solidFill>
                  <a:srgbClr val="003F6E"/>
                </a:solidFill>
                <a:latin typeface="Calibri"/>
                <a:cs typeface="Calibri"/>
              </a:rPr>
              <a:t>lineare</a:t>
            </a:r>
            <a:r>
              <a:rPr lang="en-US" sz="1800" b="0">
                <a:solidFill>
                  <a:srgbClr val="003F6E"/>
                </a:solidFill>
                <a:latin typeface="Calibri"/>
                <a:cs typeface="Calibri"/>
              </a:rPr>
              <a:t> </a:t>
            </a:r>
            <a:r>
              <a:rPr lang="en-US" sz="1800" b="0" err="1">
                <a:solidFill>
                  <a:srgbClr val="003F6E"/>
                </a:solidFill>
                <a:latin typeface="Calibri"/>
                <a:cs typeface="Calibri"/>
              </a:rPr>
              <a:t>facendo</a:t>
            </a:r>
            <a:r>
              <a:rPr lang="en-US" sz="1800" b="0">
                <a:solidFill>
                  <a:srgbClr val="003F6E"/>
                </a:solidFill>
                <a:latin typeface="Calibri"/>
                <a:cs typeface="Calibri"/>
              </a:rPr>
              <a:t> </a:t>
            </a:r>
            <a:r>
              <a:rPr lang="en-US" sz="1800" b="0" err="1">
                <a:solidFill>
                  <a:srgbClr val="003F6E"/>
                </a:solidFill>
                <a:latin typeface="Calibri"/>
                <a:cs typeface="Calibri"/>
              </a:rPr>
              <a:t>riferimento</a:t>
            </a:r>
            <a:r>
              <a:rPr lang="en-US" sz="1800" b="0">
                <a:solidFill>
                  <a:srgbClr val="003F6E"/>
                </a:solidFill>
                <a:latin typeface="Calibri"/>
                <a:cs typeface="Calibri"/>
              </a:rPr>
              <a:t> </a:t>
            </a:r>
            <a:r>
              <a:rPr lang="en-US" sz="1800" b="0" err="1">
                <a:solidFill>
                  <a:srgbClr val="003F6E"/>
                </a:solidFill>
                <a:latin typeface="Calibri"/>
                <a:cs typeface="Calibri"/>
              </a:rPr>
              <a:t>all’ultimo</a:t>
            </a:r>
            <a:r>
              <a:rPr lang="en-US" sz="1800" b="0">
                <a:solidFill>
                  <a:srgbClr val="003F6E"/>
                </a:solidFill>
                <a:latin typeface="Calibri"/>
                <a:cs typeface="Calibri"/>
              </a:rPr>
              <a:t> ed al primo </a:t>
            </a:r>
            <a:r>
              <a:rPr lang="en-US" sz="1800" b="0" err="1">
                <a:solidFill>
                  <a:srgbClr val="003F6E"/>
                </a:solidFill>
                <a:latin typeface="Calibri"/>
                <a:cs typeface="Calibri"/>
              </a:rPr>
              <a:t>successivo</a:t>
            </a:r>
            <a:r>
              <a:rPr lang="en-US" sz="1800" b="0">
                <a:solidFill>
                  <a:srgbClr val="003F6E"/>
                </a:solidFill>
                <a:latin typeface="Calibri"/>
                <a:cs typeface="Calibri"/>
              </a:rPr>
              <a:t> </a:t>
            </a:r>
            <a:r>
              <a:rPr lang="en-US" sz="1800" b="0" err="1">
                <a:solidFill>
                  <a:srgbClr val="003F6E"/>
                </a:solidFill>
                <a:latin typeface="Calibri"/>
                <a:cs typeface="Calibri"/>
              </a:rPr>
              <a:t>dato</a:t>
            </a:r>
            <a:r>
              <a:rPr lang="en-US" sz="1800" b="0">
                <a:solidFill>
                  <a:srgbClr val="003F6E"/>
                </a:solidFill>
                <a:latin typeface="Calibri"/>
                <a:cs typeface="Calibri"/>
              </a:rPr>
              <a:t> utile;</a:t>
            </a:r>
          </a:p>
          <a:p>
            <a:pPr marL="285750" indent="-285750" algn="l">
              <a:buFont typeface="Arial" pitchFamily="34" charset="0"/>
              <a:buChar char="•"/>
            </a:pPr>
            <a:endParaRPr lang="en-US" sz="1800" b="0">
              <a:solidFill>
                <a:srgbClr val="003F6E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Doppia parentesi graffa 8">
            <a:extLst>
              <a:ext uri="{FF2B5EF4-FFF2-40B4-BE49-F238E27FC236}">
                <a16:creationId xmlns:a16="http://schemas.microsoft.com/office/drawing/2014/main" id="{FB76A7F5-0E90-8D49-86A4-169BC0BFF72D}"/>
              </a:ext>
            </a:extLst>
          </p:cNvPr>
          <p:cNvSpPr/>
          <p:nvPr/>
        </p:nvSpPr>
        <p:spPr>
          <a:xfrm flipH="1">
            <a:off x="4697619" y="1579812"/>
            <a:ext cx="45719" cy="2902247"/>
          </a:xfrm>
          <a:prstGeom prst="bracePair">
            <a:avLst/>
          </a:prstGeom>
          <a:ln>
            <a:solidFill>
              <a:srgbClr val="0070C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6F15E9-95BD-4278-8A5F-8F6D61E2E7A8}"/>
              </a:ext>
            </a:extLst>
          </p:cNvPr>
          <p:cNvSpPr txBox="1"/>
          <p:nvPr/>
        </p:nvSpPr>
        <p:spPr bwMode="auto">
          <a:xfrm rot="16200000">
            <a:off x="155912" y="2127520"/>
            <a:ext cx="338579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400" b="0">
                <a:solidFill>
                  <a:schemeClr val="tx1"/>
                </a:solidFill>
              </a:rPr>
              <a:t>[m]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B421B19-7B9B-45A1-8ED2-ADD103A225BB}"/>
              </a:ext>
            </a:extLst>
          </p:cNvPr>
          <p:cNvSpPr txBox="1"/>
          <p:nvPr/>
        </p:nvSpPr>
        <p:spPr bwMode="auto">
          <a:xfrm rot="16200000">
            <a:off x="155911" y="4639782"/>
            <a:ext cx="338579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400" b="0">
                <a:solidFill>
                  <a:schemeClr val="tx1"/>
                </a:solidFill>
              </a:rPr>
              <a:t>[m]</a:t>
            </a:r>
          </a:p>
        </p:txBody>
      </p:sp>
    </p:spTree>
    <p:extLst>
      <p:ext uri="{BB962C8B-B14F-4D97-AF65-F5344CB8AC3E}">
        <p14:creationId xmlns:p14="http://schemas.microsoft.com/office/powerpoint/2010/main" val="1485234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8" grpId="0"/>
      <p:bldP spid="10" grpId="0"/>
      <p:bldP spid="11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9AD3568E-530C-4828-8822-98D679AF8C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43" r="15866"/>
          <a:stretch/>
        </p:blipFill>
        <p:spPr>
          <a:xfrm>
            <a:off x="0" y="1753800"/>
            <a:ext cx="4817249" cy="3817497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BA622AB-1539-4F89-915D-E7383DC63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TASK 6 – Results </a:t>
            </a:r>
          </a:p>
        </p:txBody>
      </p:sp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D7B65299-E718-488D-86B7-5ECFA4076D1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31" r="19384"/>
          <a:stretch/>
        </p:blipFill>
        <p:spPr>
          <a:xfrm>
            <a:off x="4568296" y="1691714"/>
            <a:ext cx="4575704" cy="3964600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85CA1434-91F2-4CBC-B827-1FBE0D2DEBF5}"/>
              </a:ext>
            </a:extLst>
          </p:cNvPr>
          <p:cNvSpPr/>
          <p:nvPr/>
        </p:nvSpPr>
        <p:spPr>
          <a:xfrm>
            <a:off x="6961481" y="3644034"/>
            <a:ext cx="697584" cy="725864"/>
          </a:xfrm>
          <a:prstGeom prst="ellipse">
            <a:avLst/>
          </a:prstGeom>
          <a:ln w="28575">
            <a:solidFill>
              <a:srgbClr val="008000"/>
            </a:solidFill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49C2E2B-3089-4D75-A0B3-9D794BB87B15}"/>
              </a:ext>
            </a:extLst>
          </p:cNvPr>
          <p:cNvSpPr/>
          <p:nvPr/>
        </p:nvSpPr>
        <p:spPr>
          <a:xfrm>
            <a:off x="2454802" y="3549348"/>
            <a:ext cx="697584" cy="725864"/>
          </a:xfrm>
          <a:prstGeom prst="ellipse">
            <a:avLst/>
          </a:prstGeom>
          <a:ln w="28575">
            <a:solidFill>
              <a:srgbClr val="008000"/>
            </a:solidFill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C5A606-7F4A-4CBB-8739-9BEAAB39F1C4}"/>
              </a:ext>
            </a:extLst>
          </p:cNvPr>
          <p:cNvSpPr txBox="1"/>
          <p:nvPr/>
        </p:nvSpPr>
        <p:spPr bwMode="auto">
          <a:xfrm>
            <a:off x="4308028" y="1117039"/>
            <a:ext cx="857839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000">
                <a:solidFill>
                  <a:srgbClr val="003F6E"/>
                </a:solidFill>
              </a:rPr>
              <a:t>ZOOM</a:t>
            </a:r>
          </a:p>
        </p:txBody>
      </p:sp>
    </p:spTree>
    <p:extLst>
      <p:ext uri="{BB962C8B-B14F-4D97-AF65-F5344CB8AC3E}">
        <p14:creationId xmlns:p14="http://schemas.microsoft.com/office/powerpoint/2010/main" val="1683146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DB5C5AB-029B-4E0E-A953-FECB845EDD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/>
                <a:cs typeface="Calibri"/>
              </a:rPr>
              <a:t>TASK 1 2D</a:t>
            </a:r>
            <a:endParaRPr lang="en-US"/>
          </a:p>
        </p:txBody>
      </p:sp>
      <p:pic>
        <p:nvPicPr>
          <p:cNvPr id="2" name="Task1plot2d1">
            <a:hlinkClick r:id="" action="ppaction://media"/>
            <a:extLst>
              <a:ext uri="{FF2B5EF4-FFF2-40B4-BE49-F238E27FC236}">
                <a16:creationId xmlns:a16="http://schemas.microsoft.com/office/drawing/2014/main" id="{BD5670C8-99F0-4FAA-AD8A-A734CD500115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27582" t="24184" r="31890" b="26766"/>
          <a:stretch/>
        </p:blipFill>
        <p:spPr>
          <a:xfrm>
            <a:off x="2069184" y="1373957"/>
            <a:ext cx="5005632" cy="4110086"/>
          </a:xfrm>
        </p:spPr>
      </p:pic>
    </p:spTree>
    <p:extLst>
      <p:ext uri="{BB962C8B-B14F-4D97-AF65-F5344CB8AC3E}">
        <p14:creationId xmlns:p14="http://schemas.microsoft.com/office/powerpoint/2010/main" val="2618308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47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1DCE76A-FEC3-4D16-9717-811409B45A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TASK 6 – Comparison </a:t>
            </a:r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4542CE46-CC72-40E4-9CE0-8C712C5984D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15" r="20825"/>
          <a:stretch/>
        </p:blipFill>
        <p:spPr>
          <a:xfrm>
            <a:off x="122549" y="1644093"/>
            <a:ext cx="4091233" cy="3569813"/>
          </a:xfrm>
          <a:prstGeom prst="rect">
            <a:avLst/>
          </a:prstGeom>
        </p:spPr>
      </p:pic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06C98AAA-C543-4815-9BDF-9F6110E2699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15" r="22062"/>
          <a:stretch/>
        </p:blipFill>
        <p:spPr>
          <a:xfrm>
            <a:off x="4477731" y="1644093"/>
            <a:ext cx="4091233" cy="361694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CD4F739-2FF3-4BDB-A497-ED371B75E060}"/>
              </a:ext>
            </a:extLst>
          </p:cNvPr>
          <p:cNvSpPr txBox="1"/>
          <p:nvPr/>
        </p:nvSpPr>
        <p:spPr bwMode="auto">
          <a:xfrm>
            <a:off x="226243" y="5261039"/>
            <a:ext cx="8210747" cy="6924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285750" indent="-285750" algn="l">
              <a:buFont typeface="Arial" pitchFamily="34" charset="0"/>
              <a:buChar char="•"/>
            </a:pPr>
            <a:r>
              <a:rPr lang="en-US" sz="1800" b="0">
                <a:solidFill>
                  <a:srgbClr val="003F6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Linear Interpolation </a:t>
            </a:r>
            <a:r>
              <a:rPr lang="en-US" sz="1800" b="0" err="1">
                <a:solidFill>
                  <a:srgbClr val="003F6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migliore</a:t>
            </a:r>
            <a:r>
              <a:rPr lang="en-US" sz="1800" b="0">
                <a:solidFill>
                  <a:srgbClr val="003F6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;</a:t>
            </a:r>
          </a:p>
          <a:p>
            <a:pPr marL="285750" indent="-285750" algn="l">
              <a:buFont typeface="Arial" pitchFamily="34" charset="0"/>
              <a:buChar char="•"/>
            </a:pPr>
            <a:r>
              <a:rPr lang="en-US" sz="1800" b="0" err="1">
                <a:solidFill>
                  <a:srgbClr val="003F6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Errori</a:t>
            </a:r>
            <a:r>
              <a:rPr lang="en-US" sz="1800" b="0">
                <a:solidFill>
                  <a:srgbClr val="003F6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b="0" err="1">
                <a:solidFill>
                  <a:srgbClr val="003F6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dovuti</a:t>
            </a:r>
            <a:r>
              <a:rPr lang="en-US" sz="1800" b="0">
                <a:solidFill>
                  <a:srgbClr val="003F6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b="0" err="1">
                <a:solidFill>
                  <a:srgbClr val="003F6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all’approssimazione</a:t>
            </a:r>
            <a:r>
              <a:rPr lang="en-US" sz="1800" b="0">
                <a:solidFill>
                  <a:srgbClr val="003F6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b="0" err="1">
                <a:solidFill>
                  <a:srgbClr val="003F6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fatta</a:t>
            </a:r>
            <a:r>
              <a:rPr lang="en-US" sz="1800" b="0">
                <a:solidFill>
                  <a:srgbClr val="003F6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b="0" err="1">
                <a:solidFill>
                  <a:srgbClr val="003F6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sulle</a:t>
            </a:r>
            <a:r>
              <a:rPr lang="en-US" sz="1800" b="0">
                <a:solidFill>
                  <a:srgbClr val="003F6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b="0" err="1">
                <a:solidFill>
                  <a:srgbClr val="003F6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misurazioni</a:t>
            </a:r>
            <a:r>
              <a:rPr lang="en-US" sz="1800" b="0">
                <a:solidFill>
                  <a:srgbClr val="003F6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447113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6" presetClass="entr" presetSubtype="16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ar parked in a parking lot&#10;&#10;Description automatically generated">
            <a:extLst>
              <a:ext uri="{FF2B5EF4-FFF2-40B4-BE49-F238E27FC236}">
                <a16:creationId xmlns:a16="http://schemas.microsoft.com/office/drawing/2014/main" id="{BDA985CE-F32D-4195-A937-DAD2346561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945" y="3026003"/>
            <a:ext cx="5314418" cy="2686639"/>
          </a:xfrm>
        </p:spPr>
      </p:pic>
      <p:sp>
        <p:nvSpPr>
          <p:cNvPr id="6" name="Thought Bubble: Cloud 5">
            <a:extLst>
              <a:ext uri="{FF2B5EF4-FFF2-40B4-BE49-F238E27FC236}">
                <a16:creationId xmlns:a16="http://schemas.microsoft.com/office/drawing/2014/main" id="{FD3FE691-B29F-4675-8621-13E1A0DA996F}"/>
              </a:ext>
            </a:extLst>
          </p:cNvPr>
          <p:cNvSpPr/>
          <p:nvPr/>
        </p:nvSpPr>
        <p:spPr>
          <a:xfrm>
            <a:off x="4270342" y="994528"/>
            <a:ext cx="3327662" cy="2055043"/>
          </a:xfrm>
          <a:prstGeom prst="cloudCallout">
            <a:avLst>
              <a:gd name="adj1" fmla="val -93354"/>
              <a:gd name="adj2" fmla="val 77179"/>
            </a:avLst>
          </a:prstGeom>
          <a:ln w="19050">
            <a:solidFill>
              <a:srgbClr val="003F6E"/>
            </a:solidFill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F0FA9A-2DBE-4FDA-AB6C-F4FCA8CABDD8}"/>
              </a:ext>
            </a:extLst>
          </p:cNvPr>
          <p:cNvSpPr txBox="1"/>
          <p:nvPr/>
        </p:nvSpPr>
        <p:spPr bwMode="auto">
          <a:xfrm>
            <a:off x="4826523" y="1733266"/>
            <a:ext cx="2903456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800" b="0" i="1" err="1">
                <a:solidFill>
                  <a:srgbClr val="003F6E"/>
                </a:solidFill>
              </a:rPr>
              <a:t>Grazie</a:t>
            </a:r>
            <a:r>
              <a:rPr lang="en-US" sz="1800" b="0" i="1">
                <a:solidFill>
                  <a:srgbClr val="003F6E"/>
                </a:solidFill>
              </a:rPr>
              <a:t> per </a:t>
            </a:r>
            <a:r>
              <a:rPr lang="en-US" sz="1800" b="0" i="1" err="1">
                <a:solidFill>
                  <a:srgbClr val="003F6E"/>
                </a:solidFill>
              </a:rPr>
              <a:t>l’attenzione</a:t>
            </a:r>
            <a:endParaRPr lang="en-US" sz="1800" b="0" i="1">
              <a:solidFill>
                <a:srgbClr val="003F6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7599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31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750"/>
                            </p:stCondLst>
                            <p:childTnLst>
                              <p:par>
                                <p:cTn id="29" presetID="14" presetClass="entr" presetSubtype="1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B1AA276-B22E-429D-BD13-3FBA76DC6D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/>
                <a:cs typeface="Calibri"/>
              </a:rPr>
              <a:t>TASK 1 3D</a:t>
            </a:r>
            <a:endParaRPr lang="en-US"/>
          </a:p>
        </p:txBody>
      </p:sp>
      <p:pic>
        <p:nvPicPr>
          <p:cNvPr id="4" name="Task1plot3d2">
            <a:hlinkClick r:id="" action="ppaction://media"/>
            <a:extLst>
              <a:ext uri="{FF2B5EF4-FFF2-40B4-BE49-F238E27FC236}">
                <a16:creationId xmlns:a16="http://schemas.microsoft.com/office/drawing/2014/main" id="{3F0E9430-4DA9-4E6A-9B4B-A48D6CBD428B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27550" t="21075" r="32471" b="26751"/>
          <a:stretch/>
        </p:blipFill>
        <p:spPr>
          <a:xfrm>
            <a:off x="1977272" y="1468617"/>
            <a:ext cx="5189456" cy="3920765"/>
          </a:xfrm>
        </p:spPr>
      </p:pic>
    </p:spTree>
    <p:extLst>
      <p:ext uri="{BB962C8B-B14F-4D97-AF65-F5344CB8AC3E}">
        <p14:creationId xmlns:p14="http://schemas.microsoft.com/office/powerpoint/2010/main" val="1586399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72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B1AA276-B22E-429D-BD13-3FBA76DC6D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/>
                <a:cs typeface="Calibri"/>
              </a:rPr>
              <a:t>TASK 1</a:t>
            </a:r>
            <a:endParaRPr lang="en-US"/>
          </a:p>
        </p:txBody>
      </p:sp>
      <p:pic>
        <p:nvPicPr>
          <p:cNvPr id="5" name="task13d.m4v" descr="task13d.m4v">
            <a:hlinkClick r:id="" action="ppaction://media"/>
            <a:extLst>
              <a:ext uri="{FF2B5EF4-FFF2-40B4-BE49-F238E27FC236}">
                <a16:creationId xmlns:a16="http://schemas.microsoft.com/office/drawing/2014/main" id="{F0B124BA-6F7D-CA4C-B7A5-BAF42EAE40A6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27474" t="16134" r="32763" b="26784"/>
          <a:stretch/>
        </p:blipFill>
        <p:spPr>
          <a:xfrm>
            <a:off x="2064469" y="1241982"/>
            <a:ext cx="4920793" cy="4374036"/>
          </a:xfrm>
        </p:spPr>
      </p:pic>
      <p:pic>
        <p:nvPicPr>
          <p:cNvPr id="2" name="Immagine 3">
            <a:extLst>
              <a:ext uri="{FF2B5EF4-FFF2-40B4-BE49-F238E27FC236}">
                <a16:creationId xmlns:a16="http://schemas.microsoft.com/office/drawing/2014/main" id="{C8B1B239-49FE-4A31-A941-11B379D2FB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66059" y="1246673"/>
            <a:ext cx="4968585" cy="4368984"/>
          </a:xfrm>
          <a:prstGeom prst="rect">
            <a:avLst/>
          </a:prstGeom>
        </p:spPr>
      </p:pic>
      <p:pic>
        <p:nvPicPr>
          <p:cNvPr id="4" name="Immagine 5">
            <a:extLst>
              <a:ext uri="{FF2B5EF4-FFF2-40B4-BE49-F238E27FC236}">
                <a16:creationId xmlns:a16="http://schemas.microsoft.com/office/drawing/2014/main" id="{392C0866-F429-4843-8A50-BCE9B765E6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66060" y="1246069"/>
            <a:ext cx="4968585" cy="4370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520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66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5E7444A7-DEA2-4C06-9025-A86ACB84E5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>
                <a:latin typeface="Calibri"/>
                <a:cs typeface="Calibri"/>
              </a:rPr>
              <a:t>TASK 1b</a:t>
            </a:r>
          </a:p>
          <a:p>
            <a:endParaRPr lang="it-IT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06C287-143B-4DA0-A09A-1E4E6E34D691}"/>
              </a:ext>
            </a:extLst>
          </p:cNvPr>
          <p:cNvSpPr txBox="1"/>
          <p:nvPr/>
        </p:nvSpPr>
        <p:spPr bwMode="auto">
          <a:xfrm>
            <a:off x="811151" y="1100749"/>
            <a:ext cx="7906067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800" b="0" i="1">
                <a:solidFill>
                  <a:srgbClr val="003F6E"/>
                </a:solidFill>
                <a:latin typeface="Calibri"/>
                <a:cs typeface="Calibri"/>
              </a:rPr>
              <a:t>Step eseguiti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600" b="0" i="1">
                <a:solidFill>
                  <a:srgbClr val="003F6E"/>
                </a:solidFill>
                <a:latin typeface="Calibri"/>
                <a:cs typeface="Calibri"/>
              </a:rPr>
              <a:t>Covarianza del errore di misurazione ottenuta calcolando la varianza dei</a:t>
            </a:r>
          </a:p>
          <a:p>
            <a:pPr lvl="1" algn="l"/>
            <a:r>
              <a:rPr lang="en-US" sz="1600" b="0" i="1">
                <a:solidFill>
                  <a:srgbClr val="003F6E"/>
                </a:solidFill>
                <a:latin typeface="Calibri"/>
                <a:cs typeface="Calibri"/>
              </a:rPr>
              <a:t>      Δrho = rho – h(u) = n</a:t>
            </a:r>
          </a:p>
        </p:txBody>
      </p:sp>
      <p:pic>
        <p:nvPicPr>
          <p:cNvPr id="7" name="Immagine 7">
            <a:extLst>
              <a:ext uri="{FF2B5EF4-FFF2-40B4-BE49-F238E27FC236}">
                <a16:creationId xmlns:a16="http://schemas.microsoft.com/office/drawing/2014/main" id="{0C876DFA-DFD1-48E7-B27F-F34D0D1F7D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996"/>
          <a:stretch/>
        </p:blipFill>
        <p:spPr>
          <a:xfrm>
            <a:off x="1633105" y="2773337"/>
            <a:ext cx="5635336" cy="290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7983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F4D61E5-3FD1-4C52-9419-08583F0A1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TASK 2</a:t>
            </a:r>
          </a:p>
        </p:txBody>
      </p:sp>
      <p:pic>
        <p:nvPicPr>
          <p:cNvPr id="6" name="Immagine 6" descr="Immagine che contiene mappa, testo&#10;&#10;Descrizione generata con affidabilità molto elevata">
            <a:extLst>
              <a:ext uri="{FF2B5EF4-FFF2-40B4-BE49-F238E27FC236}">
                <a16:creationId xmlns:a16="http://schemas.microsoft.com/office/drawing/2014/main" id="{6427C003-48DD-4490-92C1-4267780479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6082" t="6090" r="15057" b="5415"/>
          <a:stretch/>
        </p:blipFill>
        <p:spPr>
          <a:xfrm>
            <a:off x="1421090" y="1025325"/>
            <a:ext cx="6301819" cy="5099901"/>
          </a:xfrm>
        </p:spPr>
      </p:pic>
    </p:spTree>
    <p:extLst>
      <p:ext uri="{BB962C8B-B14F-4D97-AF65-F5344CB8AC3E}">
        <p14:creationId xmlns:p14="http://schemas.microsoft.com/office/powerpoint/2010/main" val="26828884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A close up of a map&#10;&#10;Description automatically generated">
            <a:extLst>
              <a:ext uri="{FF2B5EF4-FFF2-40B4-BE49-F238E27FC236}">
                <a16:creationId xmlns:a16="http://schemas.microsoft.com/office/drawing/2014/main" id="{66FE9513-169D-4995-B547-27299CD7A0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1421" y="1420841"/>
            <a:ext cx="4572000" cy="2336276"/>
          </a:xfrm>
          <a:ln>
            <a:noFill/>
          </a:ln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424DA63F-D449-423E-B905-750324A50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/>
                <a:cs typeface="Calibri"/>
              </a:rPr>
              <a:t>TASK 2 Velocità e Accelerazione Prima traiettoria</a:t>
            </a:r>
            <a:endParaRPr lang="en-US"/>
          </a:p>
        </p:txBody>
      </p:sp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8A4B714A-6C78-439D-A601-6D5C13F630C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7398" y="3593523"/>
            <a:ext cx="4623955" cy="2752751"/>
          </a:xfrm>
          <a:prstGeom prst="rect">
            <a:avLst/>
          </a:prstGeom>
        </p:spPr>
      </p:pic>
      <p:pic>
        <p:nvPicPr>
          <p:cNvPr id="4" name="Immagine 4" descr="Immagine che contiene uccello, fiore, albero&#10;&#10;Descrizione generata con affidabilità molto elevata">
            <a:extLst>
              <a:ext uri="{FF2B5EF4-FFF2-40B4-BE49-F238E27FC236}">
                <a16:creationId xmlns:a16="http://schemas.microsoft.com/office/drawing/2014/main" id="{FEAD46D8-3299-4177-B225-C4B8B5C11E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5646" y="2182827"/>
            <a:ext cx="2439594" cy="4243087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8ED9C96B-DC4C-4A7A-BBC3-5C7651F7B569}"/>
              </a:ext>
            </a:extLst>
          </p:cNvPr>
          <p:cNvSpPr txBox="1"/>
          <p:nvPr/>
        </p:nvSpPr>
        <p:spPr bwMode="auto">
          <a:xfrm>
            <a:off x="1226127" y="927388"/>
            <a:ext cx="5453494" cy="18004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l">
              <a:buFont typeface="Arial" pitchFamily="34" charset="0"/>
              <a:buChar char="•"/>
            </a:pPr>
            <a:r>
              <a:rPr lang="it-IT" sz="1800" b="0">
                <a:solidFill>
                  <a:srgbClr val="003F6E"/>
                </a:solidFill>
                <a:latin typeface="Arial"/>
                <a:cs typeface="Arial"/>
              </a:rPr>
              <a:t>Velocità media </a:t>
            </a:r>
            <a:r>
              <a:rPr lang="it-IT" sz="1800" b="0" err="1">
                <a:solidFill>
                  <a:srgbClr val="003F6E"/>
                </a:solidFill>
                <a:latin typeface="Arial"/>
                <a:cs typeface="Arial"/>
              </a:rPr>
              <a:t>pressochè</a:t>
            </a:r>
            <a:r>
              <a:rPr lang="it-IT" sz="1800" b="0">
                <a:solidFill>
                  <a:srgbClr val="003F6E"/>
                </a:solidFill>
                <a:latin typeface="Arial"/>
                <a:cs typeface="Arial"/>
              </a:rPr>
              <a:t> costante e Accelerazione media circa 0:</a:t>
            </a:r>
          </a:p>
          <a:p>
            <a:pPr marL="742950" lvl="1" indent="-285750" algn="l">
              <a:buFont typeface="Arial" pitchFamily="34" charset="0"/>
              <a:buChar char="•"/>
            </a:pPr>
            <a:r>
              <a:rPr lang="it-IT" sz="1800" b="0">
                <a:solidFill>
                  <a:srgbClr val="003F6E"/>
                </a:solidFill>
                <a:latin typeface="Arial"/>
                <a:cs typeface="Arial"/>
              </a:rPr>
              <a:t>Modello M2</a:t>
            </a:r>
            <a:endParaRPr lang="it-IT" sz="1800" b="0">
              <a:solidFill>
                <a:srgbClr val="003F6E"/>
              </a:solidFill>
              <a:cs typeface="Arial"/>
            </a:endParaRPr>
          </a:p>
          <a:p>
            <a:pPr marL="742950" lvl="1" indent="-285750" algn="l">
              <a:buFont typeface="Arial" pitchFamily="34" charset="0"/>
              <a:buChar char="•"/>
            </a:pPr>
            <a:r>
              <a:rPr lang="it-IT" sz="1800" b="0">
                <a:solidFill>
                  <a:srgbClr val="003F6E"/>
                </a:solidFill>
                <a:latin typeface="Arial"/>
                <a:cs typeface="Arial"/>
              </a:rPr>
              <a:t>Modello M3</a:t>
            </a:r>
            <a:endParaRPr lang="it-IT" sz="1800" b="0">
              <a:solidFill>
                <a:srgbClr val="003F6E"/>
              </a:solidFill>
              <a:cs typeface="Arial"/>
            </a:endParaRPr>
          </a:p>
          <a:p>
            <a:pPr algn="l"/>
            <a:endParaRPr lang="it-IT" sz="1800" b="0">
              <a:solidFill>
                <a:srgbClr val="003F6E"/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009770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24DA63F-D449-423E-B905-750324A50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/>
                <a:cs typeface="Calibri"/>
              </a:rPr>
              <a:t>TASK 2 Velocità e Accelerazione su Tutte le traiettorie</a:t>
            </a:r>
            <a:endParaRPr lang="en-US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8ED9C96B-DC4C-4A7A-BBC3-5C7651F7B569}"/>
              </a:ext>
            </a:extLst>
          </p:cNvPr>
          <p:cNvSpPr txBox="1"/>
          <p:nvPr/>
        </p:nvSpPr>
        <p:spPr bwMode="auto">
          <a:xfrm>
            <a:off x="-42430" y="503092"/>
            <a:ext cx="9185561" cy="44165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it-IT" sz="1800" b="0" dirty="0">
              <a:solidFill>
                <a:srgbClr val="003F6E"/>
              </a:solidFill>
              <a:latin typeface="Arial"/>
              <a:cs typeface="Arial"/>
            </a:endParaRPr>
          </a:p>
          <a:p>
            <a:pPr marL="742950" lvl="1" indent="-285750" algn="l">
              <a:buFont typeface="Arial" pitchFamily="34" charset="0"/>
              <a:buChar char="•"/>
            </a:pPr>
            <a:r>
              <a:rPr lang="it-IT" sz="1800" b="0" dirty="0">
                <a:solidFill>
                  <a:srgbClr val="003F6E"/>
                </a:solidFill>
                <a:latin typeface="Arial"/>
                <a:cs typeface="Arial"/>
              </a:rPr>
              <a:t>Modello M2: </a:t>
            </a:r>
            <a:r>
              <a:rPr lang="it-IT" sz="1800" b="0" dirty="0" err="1">
                <a:solidFill>
                  <a:srgbClr val="003F6E"/>
                </a:solidFill>
                <a:latin typeface="Arial"/>
                <a:cs typeface="Arial"/>
              </a:rPr>
              <a:t>Velocity</a:t>
            </a:r>
            <a:r>
              <a:rPr lang="it-IT" sz="1800" b="0" dirty="0">
                <a:solidFill>
                  <a:srgbClr val="003F6E"/>
                </a:solidFill>
                <a:latin typeface="Arial"/>
                <a:cs typeface="Arial"/>
              </a:rPr>
              <a:t> Sensor Model</a:t>
            </a:r>
            <a:endParaRPr lang="it-IT" sz="1800" b="0" dirty="0">
              <a:solidFill>
                <a:srgbClr val="003F6E"/>
              </a:solidFill>
              <a:cs typeface="Arial"/>
            </a:endParaRPr>
          </a:p>
          <a:p>
            <a:pPr marL="914400" algn="l">
              <a:buFont typeface="Arial" pitchFamily="34" charset="0"/>
              <a:buChar char="•"/>
            </a:pPr>
            <a:r>
              <a:rPr lang="it-IT" sz="1400" b="0" dirty="0">
                <a:solidFill>
                  <a:srgbClr val="002060"/>
                </a:solidFill>
                <a:latin typeface="Arial"/>
                <a:cs typeface="Arial"/>
              </a:rPr>
              <a:t> </a:t>
            </a:r>
            <a:r>
              <a:rPr lang="it-IT" sz="1400" b="0" dirty="0" err="1">
                <a:solidFill>
                  <a:srgbClr val="002060"/>
                </a:solidFill>
                <a:latin typeface="Arial"/>
                <a:cs typeface="Arial"/>
              </a:rPr>
              <a:t>x_t</a:t>
            </a:r>
            <a:r>
              <a:rPr lang="it-IT" sz="1400" b="0" dirty="0">
                <a:solidFill>
                  <a:srgbClr val="002060"/>
                </a:solidFill>
                <a:latin typeface="Arial"/>
                <a:cs typeface="Arial"/>
              </a:rPr>
              <a:t> = F * x_t-1 + L * wv_t-1</a:t>
            </a:r>
          </a:p>
          <a:p>
            <a:pPr lvl="2" algn="l">
              <a:buFont typeface="Arial"/>
              <a:buChar char="•"/>
            </a:pPr>
            <a:r>
              <a:rPr lang="it-IT" sz="1400" b="0" dirty="0">
                <a:solidFill>
                  <a:srgbClr val="002060"/>
                </a:solidFill>
                <a:latin typeface="Arial"/>
                <a:cs typeface="Arial"/>
              </a:rPr>
              <a:t> </a:t>
            </a:r>
            <a:r>
              <a:rPr lang="it-IT" sz="1400" b="0" dirty="0" err="1">
                <a:solidFill>
                  <a:srgbClr val="002060"/>
                </a:solidFill>
                <a:latin typeface="Arial"/>
                <a:cs typeface="Arial"/>
              </a:rPr>
              <a:t>ux_t</a:t>
            </a:r>
            <a:r>
              <a:rPr lang="it-IT" sz="1400" b="0" dirty="0">
                <a:solidFill>
                  <a:srgbClr val="002060"/>
                </a:solidFill>
                <a:latin typeface="Arial"/>
                <a:cs typeface="Arial"/>
              </a:rPr>
              <a:t> = ux_t-1 * 1 + ux_t-1 * 0 + vx_t-1 * T + vy_t-1 * 0   +  wvx_t-1 * T + wvx_t-1 * 0</a:t>
            </a:r>
            <a:endParaRPr lang="it-IT" sz="1400" dirty="0">
              <a:solidFill>
                <a:srgbClr val="002060"/>
              </a:solidFill>
              <a:cs typeface="Arial"/>
            </a:endParaRPr>
          </a:p>
          <a:p>
            <a:pPr lvl="2" algn="l">
              <a:buFont typeface="Arial" pitchFamily="34" charset="0"/>
              <a:buChar char="•"/>
            </a:pPr>
            <a:r>
              <a:rPr lang="it-IT" sz="1400" b="0" dirty="0">
                <a:solidFill>
                  <a:srgbClr val="002060"/>
                </a:solidFill>
                <a:latin typeface="Arial"/>
                <a:cs typeface="Arial"/>
              </a:rPr>
              <a:t> </a:t>
            </a:r>
            <a:r>
              <a:rPr lang="it-IT" sz="1400" b="0" dirty="0" err="1">
                <a:solidFill>
                  <a:srgbClr val="002060"/>
                </a:solidFill>
                <a:latin typeface="Arial"/>
                <a:cs typeface="Arial"/>
              </a:rPr>
              <a:t>uy_t</a:t>
            </a:r>
            <a:r>
              <a:rPr lang="it-IT" sz="1400" b="0" dirty="0">
                <a:solidFill>
                  <a:srgbClr val="002060"/>
                </a:solidFill>
                <a:latin typeface="Arial"/>
                <a:cs typeface="Arial"/>
              </a:rPr>
              <a:t> = ux_t-1 * 0 + ux_t-1 * 1 + vx_t-1 * 0 + vy_t-1 * T   +  wvx_t-1 * 0 + wvx_t-1 * T</a:t>
            </a:r>
            <a:endParaRPr lang="it-IT" sz="1400" dirty="0">
              <a:solidFill>
                <a:srgbClr val="002060"/>
              </a:solidFill>
              <a:cs typeface="Arial"/>
            </a:endParaRPr>
          </a:p>
          <a:p>
            <a:pPr lvl="2" algn="l">
              <a:buFont typeface="Arial" pitchFamily="34" charset="0"/>
              <a:buChar char="•"/>
            </a:pPr>
            <a:r>
              <a:rPr lang="it-IT" sz="1400" b="0" dirty="0">
                <a:solidFill>
                  <a:srgbClr val="002060"/>
                </a:solidFill>
                <a:latin typeface="Arial"/>
                <a:cs typeface="Arial"/>
              </a:rPr>
              <a:t> </a:t>
            </a:r>
            <a:r>
              <a:rPr lang="it-IT" sz="1400" b="0" dirty="0" err="1">
                <a:solidFill>
                  <a:srgbClr val="002060"/>
                </a:solidFill>
                <a:latin typeface="Arial"/>
                <a:cs typeface="Arial"/>
              </a:rPr>
              <a:t>vx_t</a:t>
            </a:r>
            <a:r>
              <a:rPr lang="it-IT" sz="1400" b="0" dirty="0">
                <a:solidFill>
                  <a:srgbClr val="002060"/>
                </a:solidFill>
                <a:latin typeface="Arial"/>
                <a:cs typeface="Arial"/>
              </a:rPr>
              <a:t> nota</a:t>
            </a:r>
            <a:endParaRPr lang="it-IT" sz="1400" dirty="0">
              <a:solidFill>
                <a:srgbClr val="002060"/>
              </a:solidFill>
              <a:cs typeface="Arial"/>
            </a:endParaRPr>
          </a:p>
          <a:p>
            <a:pPr lvl="2" algn="l">
              <a:buFont typeface="Arial" pitchFamily="34" charset="0"/>
              <a:buChar char="•"/>
            </a:pPr>
            <a:r>
              <a:rPr lang="it-IT" sz="1400" b="0" dirty="0">
                <a:solidFill>
                  <a:srgbClr val="002060"/>
                </a:solidFill>
                <a:latin typeface="Arial"/>
                <a:cs typeface="Arial"/>
              </a:rPr>
              <a:t> </a:t>
            </a:r>
            <a:r>
              <a:rPr lang="it-IT" sz="1400" b="0" dirty="0" err="1">
                <a:solidFill>
                  <a:srgbClr val="002060"/>
                </a:solidFill>
                <a:latin typeface="Arial"/>
                <a:cs typeface="Arial"/>
              </a:rPr>
              <a:t>vy_t</a:t>
            </a:r>
            <a:r>
              <a:rPr lang="it-IT" sz="1400" b="0" dirty="0">
                <a:solidFill>
                  <a:srgbClr val="002060"/>
                </a:solidFill>
                <a:latin typeface="Arial"/>
                <a:cs typeface="Arial"/>
              </a:rPr>
              <a:t> nota</a:t>
            </a:r>
            <a:endParaRPr lang="it-IT" sz="1400" dirty="0">
              <a:solidFill>
                <a:srgbClr val="002060"/>
              </a:solidFill>
            </a:endParaRPr>
          </a:p>
          <a:p>
            <a:pPr lvl="2" algn="l">
              <a:buFont typeface="Arial" pitchFamily="34" charset="0"/>
              <a:buChar char="•"/>
            </a:pPr>
            <a:endParaRPr lang="it-IT" sz="1400" b="0" dirty="0">
              <a:solidFill>
                <a:srgbClr val="002060"/>
              </a:solidFill>
              <a:latin typeface="Arial"/>
              <a:cs typeface="Arial"/>
            </a:endParaRPr>
          </a:p>
          <a:p>
            <a:pPr lvl="2" algn="l">
              <a:buFont typeface="Arial" pitchFamily="34" charset="0"/>
              <a:buChar char="•"/>
            </a:pPr>
            <a:r>
              <a:rPr lang="it-IT" sz="1400" b="0" dirty="0">
                <a:latin typeface="Arial"/>
                <a:cs typeface="Arial"/>
              </a:rPr>
              <a:t> </a:t>
            </a:r>
            <a:r>
              <a:rPr lang="it-IT" sz="1400" b="0" dirty="0">
                <a:solidFill>
                  <a:srgbClr val="002060"/>
                </a:solidFill>
                <a:latin typeface="Arial"/>
                <a:cs typeface="Arial"/>
              </a:rPr>
              <a:t>W ~ N (0, </a:t>
            </a:r>
            <a:r>
              <a:rPr lang="it-IT" sz="1400" b="0" dirty="0" err="1">
                <a:solidFill>
                  <a:srgbClr val="002060"/>
                </a:solidFill>
                <a:latin typeface="Arial"/>
                <a:cs typeface="Arial"/>
              </a:rPr>
              <a:t>σ_v</a:t>
            </a:r>
            <a:r>
              <a:rPr lang="it-IT" sz="1400" b="0" dirty="0">
                <a:solidFill>
                  <a:srgbClr val="002060"/>
                </a:solidFill>
                <a:latin typeface="Arial"/>
                <a:cs typeface="Arial"/>
              </a:rPr>
              <a:t> (^2)* I ) , </a:t>
            </a:r>
            <a:r>
              <a:rPr lang="it-IT" sz="1400" b="0" dirty="0" err="1">
                <a:solidFill>
                  <a:srgbClr val="002060"/>
                </a:solidFill>
                <a:latin typeface="Arial"/>
                <a:cs typeface="Arial"/>
              </a:rPr>
              <a:t>σ_v</a:t>
            </a:r>
            <a:r>
              <a:rPr lang="it-IT" sz="1400" b="0" dirty="0">
                <a:solidFill>
                  <a:srgbClr val="002060"/>
                </a:solidFill>
                <a:latin typeface="Arial"/>
                <a:cs typeface="Arial"/>
              </a:rPr>
              <a:t>(^2) ottenuta mediando le deviazioni standard delle velocità di tutte le traiettorie </a:t>
            </a:r>
          </a:p>
          <a:p>
            <a:pPr lvl="2" algn="l"/>
            <a:endParaRPr lang="it-IT" sz="1400" b="0" dirty="0">
              <a:cs typeface="Arial" pitchFamily="34" charset="0"/>
            </a:endParaRPr>
          </a:p>
          <a:p>
            <a:pPr lvl="2" algn="l">
              <a:buFont typeface="Arial" pitchFamily="34" charset="0"/>
              <a:buChar char="•"/>
            </a:pPr>
            <a:endParaRPr lang="it-IT" sz="1400" b="0" dirty="0">
              <a:solidFill>
                <a:srgbClr val="002060"/>
              </a:solidFill>
              <a:cs typeface="Arial" pitchFamily="34" charset="0"/>
            </a:endParaRPr>
          </a:p>
          <a:p>
            <a:pPr lvl="2" algn="l">
              <a:buFont typeface="Arial" pitchFamily="34" charset="0"/>
              <a:buChar char="•"/>
            </a:pPr>
            <a:endParaRPr lang="it-IT" sz="1400" b="0" dirty="0">
              <a:solidFill>
                <a:srgbClr val="002060"/>
              </a:solidFill>
              <a:cs typeface="Arial" pitchFamily="34" charset="0"/>
            </a:endParaRPr>
          </a:p>
          <a:p>
            <a:pPr lvl="1" algn="l"/>
            <a:endParaRPr lang="it-IT" b="0" dirty="0">
              <a:cs typeface="Arial" pitchFamily="34" charset="0"/>
            </a:endParaRPr>
          </a:p>
        </p:txBody>
      </p:sp>
      <p:pic>
        <p:nvPicPr>
          <p:cNvPr id="8" name="Immagine 11" descr="Immagine che contiene uccello&#10;&#10;Descrizione generata con affidabilità molto elevata">
            <a:extLst>
              <a:ext uri="{FF2B5EF4-FFF2-40B4-BE49-F238E27FC236}">
                <a16:creationId xmlns:a16="http://schemas.microsoft.com/office/drawing/2014/main" id="{9FC8AA4D-1C5A-4188-93BD-B832F63C9B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8750" y="3446942"/>
            <a:ext cx="2743200" cy="2801641"/>
          </a:xfrm>
          <a:prstGeom prst="rect">
            <a:avLst/>
          </a:prstGeom>
        </p:spPr>
      </p:pic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9D39F449-07BD-442E-8690-CA8EF77EB5EB}"/>
              </a:ext>
            </a:extLst>
          </p:cNvPr>
          <p:cNvCxnSpPr/>
          <p:nvPr/>
        </p:nvCxnSpPr>
        <p:spPr>
          <a:xfrm>
            <a:off x="1932495" y="3572759"/>
            <a:ext cx="1187777" cy="235670"/>
          </a:xfrm>
          <a:prstGeom prst="bentConnector3">
            <a:avLst>
              <a:gd name="adj1" fmla="val -794"/>
            </a:avLst>
          </a:prstGeom>
          <a:ln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0666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truttura predefinita">
  <a:themeElements>
    <a:clrScheme name="Struttura predefinita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Struttura predefinita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solidFill>
            <a:schemeClr val="tx1"/>
          </a:solidFill>
        </a:ln>
      </a:spPr>
      <a:bodyPr rtlCol="0" anchor="ctr"/>
      <a:lstStyle>
        <a:defPPr algn="ctr">
          <a:defRPr/>
        </a:defPPr>
      </a:lstStyle>
    </a:spDef>
    <a:lnDef>
      <a:spPr/>
      <a:bodyPr/>
      <a:lstStyle/>
      <a:style>
        <a:lnRef idx="1">
          <a:schemeClr val="accent4"/>
        </a:lnRef>
        <a:fillRef idx="0">
          <a:schemeClr val="accent4"/>
        </a:fillRef>
        <a:effectRef idx="0">
          <a:schemeClr val="accent4"/>
        </a:effectRef>
        <a:fontRef idx="minor">
          <a:schemeClr val="tx1"/>
        </a:fontRef>
      </a:style>
    </a:lnDef>
    <a:txDef>
      <a:spPr bwMode="auto"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>
              <a:solidFill>
                <a:schemeClr val="tx1"/>
              </a:solidFill>
              <a:miter lim="800000"/>
              <a:headEnd/>
              <a:tailEnd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0" tIns="0" rIns="0" bIns="0" numCol="1" rtlCol="0" anchor="t" anchorCtr="0" compatLnSpc="1">
        <a:prstTxWarp prst="textNoShape">
          <a:avLst/>
        </a:prstTxWarp>
        <a:spAutoFit/>
      </a:bodyPr>
      <a:lstStyle>
        <a:defPPr marL="285750" indent="-285750" algn="l">
          <a:buFont typeface="Arial" pitchFamily="34" charset="0"/>
          <a:buChar char="•"/>
          <a:defRPr sz="1800" b="0" dirty="0">
            <a:solidFill>
              <a:srgbClr val="003F6E"/>
            </a:solidFill>
          </a:defRPr>
        </a:defPPr>
      </a:lstStyle>
    </a:txDef>
  </a:objectDefaults>
  <a:extraClrSchemeLst>
    <a:extraClrScheme>
      <a:clrScheme name="Struttura predefinita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ruttura predefinita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uttura predefinita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ruttura predefinita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ruttura predefinita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ruttura predefinita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ruttura predefinita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ema di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i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1136</Words>
  <Application>Microsoft Office PowerPoint</Application>
  <PresentationFormat>On-screen Show (4:3)</PresentationFormat>
  <Paragraphs>140</Paragraphs>
  <Slides>31</Slides>
  <Notes>27</Notes>
  <HiddenSlides>0</HiddenSlides>
  <MMClips>6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8" baseType="lpstr">
      <vt:lpstr>Arial</vt:lpstr>
      <vt:lpstr>Arial,Sans-Serif</vt:lpstr>
      <vt:lpstr>Calibri</vt:lpstr>
      <vt:lpstr>Minion Web</vt:lpstr>
      <vt:lpstr>Times</vt:lpstr>
      <vt:lpstr>Wingdings</vt:lpstr>
      <vt:lpstr>Struttura predefinita</vt:lpstr>
      <vt:lpstr>PowerPoint Presentation</vt:lpstr>
      <vt:lpstr>TASK 1a</vt:lpstr>
      <vt:lpstr>TASK 1 2D</vt:lpstr>
      <vt:lpstr>TASK 1 3D</vt:lpstr>
      <vt:lpstr>TASK 1</vt:lpstr>
      <vt:lpstr>TASK 1b </vt:lpstr>
      <vt:lpstr>TASK 2</vt:lpstr>
      <vt:lpstr>TASK 2 Velocità e Accelerazione Prima traiettoria</vt:lpstr>
      <vt:lpstr>TASK 2 Velocità e Accelerazione su Tutte le traiettorie</vt:lpstr>
      <vt:lpstr>TASK 2 Velocità e Accelerazione su Tutte le traiettorie</vt:lpstr>
      <vt:lpstr>TASK 3 – Objectives and model</vt:lpstr>
      <vt:lpstr>TASK 3 – M2 &amp; M3 Trajectories</vt:lpstr>
      <vt:lpstr>TASK 3 – CEP95 </vt:lpstr>
      <vt:lpstr>TASK 3 Distance error comparison</vt:lpstr>
      <vt:lpstr>TASK 3 – Trajectory Tracking Animation</vt:lpstr>
      <vt:lpstr>TASK 3 PF Random WALK- Comparison</vt:lpstr>
      <vt:lpstr>TASK 3 PF M2 Comparison</vt:lpstr>
      <vt:lpstr>TASK 3 PF – Trajectory PM with Random WALK</vt:lpstr>
      <vt:lpstr>TASK 3 PF – Trajectory PM with M2 model</vt:lpstr>
      <vt:lpstr>TASK 3 PF – Distance error M1</vt:lpstr>
      <vt:lpstr>TASK 3 PF M2 model– Distance error M2</vt:lpstr>
      <vt:lpstr>TASK 3 – CEP95 Particle Filter with M2 model</vt:lpstr>
      <vt:lpstr>TASK 4 – Objectives and model</vt:lpstr>
      <vt:lpstr>TASK 4 – Results</vt:lpstr>
      <vt:lpstr>TASK 5 – Objectives and model</vt:lpstr>
      <vt:lpstr>TASK 5 – NLOS Effect </vt:lpstr>
      <vt:lpstr>TASK 6 – Objectives and model</vt:lpstr>
      <vt:lpstr>TASK 6 – Linear and Cubic Interpolation</vt:lpstr>
      <vt:lpstr>TASK 6 – Results </vt:lpstr>
      <vt:lpstr>TASK 6 – Comparison </vt:lpstr>
      <vt:lpstr>PowerPoint Presentation</vt:lpstr>
    </vt:vector>
  </TitlesOfParts>
  <Company>siwa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di PowerPoint</dc:title>
  <dc:creator>Monica Nicoli</dc:creator>
  <cp:lastModifiedBy>Giovanni Costa</cp:lastModifiedBy>
  <cp:revision>7</cp:revision>
  <cp:lastPrinted>2012-05-04T07:50:17Z</cp:lastPrinted>
  <dcterms:created xsi:type="dcterms:W3CDTF">2012-04-03T21:25:57Z</dcterms:created>
  <dcterms:modified xsi:type="dcterms:W3CDTF">2020-06-29T09:10:07Z</dcterms:modified>
</cp:coreProperties>
</file>